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8"/>
  </p:notesMasterIdLst>
  <p:sldIdLst>
    <p:sldId id="280"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12192000" cy="6858000"/>
  <p:notesSz cx="7008813" cy="92948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EFF2EB-965A-4678-8927-B2F86B2F663B}">
  <a:tblStyle styleId="{3AEFF2EB-965A-4678-8927-B2F86B2F663B}"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700882" y="4415036"/>
            <a:ext cx="5607049" cy="4182666"/>
          </a:xfrm>
          <a:prstGeom prst="rect">
            <a:avLst/>
          </a:prstGeom>
          <a:noFill/>
          <a:ln>
            <a:noFill/>
          </a:ln>
        </p:spPr>
        <p:txBody>
          <a:bodyPr lIns="93144" tIns="93144" rIns="93144" bIns="93144"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6856315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03" name="Shape 303"/>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95091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66" name="Shape 366"/>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2783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77" name="Shape 377"/>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8621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88" name="Shape 388"/>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54563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400" name="Shape 400"/>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8752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408" name="Shape 408"/>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0517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414" name="Shape 414"/>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9966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10" name="Shape 310"/>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11355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16" name="Shape 316"/>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6768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23" name="Shape 323"/>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8194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30" name="Shape 330"/>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0474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38" name="Shape 338"/>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329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44" name="Shape 344"/>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31901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50" name="Shape 350"/>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86048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700882" y="4415036"/>
            <a:ext cx="5607049" cy="4182666"/>
          </a:xfrm>
          <a:prstGeom prst="rect">
            <a:avLst/>
          </a:prstGeom>
        </p:spPr>
        <p:txBody>
          <a:bodyPr lIns="93144" tIns="93144" rIns="93144" bIns="93144" anchor="ctr" anchorCtr="0">
            <a:noAutofit/>
          </a:bodyPr>
          <a:lstStyle/>
          <a:p>
            <a:endParaRPr/>
          </a:p>
        </p:txBody>
      </p:sp>
      <p:sp>
        <p:nvSpPr>
          <p:cNvPr id="358" name="Shape 358"/>
          <p:cNvSpPr>
            <a:spLocks noGrp="1" noRot="1" noChangeAspect="1"/>
          </p:cNvSpPr>
          <p:nvPr>
            <p:ph type="sldImg" idx="2"/>
          </p:nvPr>
        </p:nvSpPr>
        <p:spPr>
          <a:xfrm>
            <a:off x="404813" y="696913"/>
            <a:ext cx="61991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1583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5" name="Shape 115"/>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16" name="Shape 11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7" name="Shape 11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8" name="Shape 118"/>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446212" y="609599"/>
            <a:ext cx="9302752" cy="274842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9" name="Shape 179"/>
          <p:cNvSpPr txBox="1">
            <a:spLocks noGrp="1"/>
          </p:cNvSpPr>
          <p:nvPr>
            <p:ph type="body" idx="1"/>
          </p:nvPr>
        </p:nvSpPr>
        <p:spPr>
          <a:xfrm>
            <a:off x="1720643" y="3365557"/>
            <a:ext cx="8752299" cy="548967"/>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0" name="Shape 180"/>
          <p:cNvSpPr txBox="1">
            <a:spLocks noGrp="1"/>
          </p:cNvSpPr>
          <p:nvPr>
            <p:ph type="body" idx="2"/>
          </p:nvPr>
        </p:nvSpPr>
        <p:spPr>
          <a:xfrm>
            <a:off x="1141411" y="4309919"/>
            <a:ext cx="9906002" cy="1489496"/>
          </a:xfrm>
          <a:prstGeom prst="rect">
            <a:avLst/>
          </a:prstGeom>
          <a:noFill/>
          <a:ln>
            <a:noFill/>
          </a:ln>
        </p:spPr>
        <p:txBody>
          <a:bodyPr lIns="91425" tIns="91425" rIns="91425" bIns="91425" anchor="ctr"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1" name="Shape 18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2" name="Shape 18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3" name="Shape 183"/>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184" name="Shape 184"/>
          <p:cNvSpPr txBox="1"/>
          <p:nvPr/>
        </p:nvSpPr>
        <p:spPr>
          <a:xfrm>
            <a:off x="903512" y="732393"/>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Arial"/>
              <a:buNone/>
            </a:pPr>
            <a:r>
              <a:rPr lang="en-US" sz="8000" b="0" i="0" u="none" strike="noStrike" cap="none" baseline="0">
                <a:solidFill>
                  <a:schemeClr val="lt1"/>
                </a:solidFill>
                <a:latin typeface="Arial"/>
                <a:ea typeface="Arial"/>
                <a:cs typeface="Arial"/>
                <a:sym typeface="Arial"/>
              </a:rPr>
              <a:t>“</a:t>
            </a:r>
          </a:p>
        </p:txBody>
      </p:sp>
      <p:sp>
        <p:nvSpPr>
          <p:cNvPr id="185" name="Shape 185"/>
          <p:cNvSpPr txBox="1"/>
          <p:nvPr/>
        </p:nvSpPr>
        <p:spPr>
          <a:xfrm>
            <a:off x="10537370" y="2764972"/>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Arial"/>
              <a:buNone/>
            </a:pPr>
            <a:r>
              <a:rPr lang="en-US" sz="8000" b="0" i="0" u="none" strike="noStrike" cap="none" baseline="0">
                <a:solidFill>
                  <a:schemeClr val="lt1"/>
                </a:solidFill>
                <a:latin typeface="Arial"/>
                <a:ea typeface="Arial"/>
                <a:cs typeface="Arial"/>
                <a:sym typeface="Aria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Name Car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1141409" y="2134041"/>
            <a:ext cx="9906000" cy="2511834"/>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8" name="Shape 188"/>
          <p:cNvSpPr txBox="1">
            <a:spLocks noGrp="1"/>
          </p:cNvSpPr>
          <p:nvPr>
            <p:ph type="body" idx="1"/>
          </p:nvPr>
        </p:nvSpPr>
        <p:spPr>
          <a:xfrm>
            <a:off x="1141363" y="4657655"/>
            <a:ext cx="9904505" cy="114064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9" name="Shape 18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0" name="Shape 19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1" name="Shape 191"/>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lumn">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141412" y="609600"/>
            <a:ext cx="9905997" cy="1904999"/>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4" name="Shape 194"/>
          <p:cNvSpPr txBox="1">
            <a:spLocks noGrp="1"/>
          </p:cNvSpPr>
          <p:nvPr>
            <p:ph type="body" idx="1"/>
          </p:nvPr>
        </p:nvSpPr>
        <p:spPr>
          <a:xfrm>
            <a:off x="1141409" y="2674463"/>
            <a:ext cx="3196899"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5" name="Shape 195"/>
          <p:cNvSpPr txBox="1">
            <a:spLocks noGrp="1"/>
          </p:cNvSpPr>
          <p:nvPr>
            <p:ph type="body" idx="2"/>
          </p:nvPr>
        </p:nvSpPr>
        <p:spPr>
          <a:xfrm>
            <a:off x="1127917" y="3360262"/>
            <a:ext cx="3208734"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6" name="Shape 196"/>
          <p:cNvSpPr txBox="1">
            <a:spLocks noGrp="1"/>
          </p:cNvSpPr>
          <p:nvPr>
            <p:ph type="body" idx="3"/>
          </p:nvPr>
        </p:nvSpPr>
        <p:spPr>
          <a:xfrm>
            <a:off x="4514766" y="2677634"/>
            <a:ext cx="3184385"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7" name="Shape 197"/>
          <p:cNvSpPr txBox="1">
            <a:spLocks noGrp="1"/>
          </p:cNvSpPr>
          <p:nvPr>
            <p:ph type="body" idx="4"/>
          </p:nvPr>
        </p:nvSpPr>
        <p:spPr>
          <a:xfrm>
            <a:off x="4504212" y="3363435"/>
            <a:ext cx="3195829"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8" name="Shape 198"/>
          <p:cNvSpPr txBox="1">
            <a:spLocks noGrp="1"/>
          </p:cNvSpPr>
          <p:nvPr>
            <p:ph type="body" idx="5"/>
          </p:nvPr>
        </p:nvSpPr>
        <p:spPr>
          <a:xfrm>
            <a:off x="7852442" y="2674463"/>
            <a:ext cx="3194967"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9" name="Shape 199"/>
          <p:cNvSpPr txBox="1">
            <a:spLocks noGrp="1"/>
          </p:cNvSpPr>
          <p:nvPr>
            <p:ph type="body" idx="6"/>
          </p:nvPr>
        </p:nvSpPr>
        <p:spPr>
          <a:xfrm>
            <a:off x="7852442" y="3360262"/>
            <a:ext cx="3194967"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0" name="Shape 20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1" name="Shape 20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2" name="Shape 202"/>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141411" y="609600"/>
            <a:ext cx="9905998" cy="1904999"/>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5" name="Shape 205"/>
          <p:cNvSpPr txBox="1">
            <a:spLocks noGrp="1"/>
          </p:cNvSpPr>
          <p:nvPr>
            <p:ph type="body" idx="1"/>
          </p:nvPr>
        </p:nvSpPr>
        <p:spPr>
          <a:xfrm>
            <a:off x="1141412" y="4404596"/>
            <a:ext cx="3195240"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6" name="Shape 206"/>
          <p:cNvSpPr>
            <a:spLocks noGrp="1"/>
          </p:cNvSpPr>
          <p:nvPr>
            <p:ph type="pic" idx="2"/>
          </p:nvPr>
        </p:nvSpPr>
        <p:spPr>
          <a:xfrm>
            <a:off x="1141412" y="2666998"/>
            <a:ext cx="3195240"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7" name="Shape 207"/>
          <p:cNvSpPr txBox="1">
            <a:spLocks noGrp="1"/>
          </p:cNvSpPr>
          <p:nvPr>
            <p:ph type="body" idx="3"/>
          </p:nvPr>
        </p:nvSpPr>
        <p:spPr>
          <a:xfrm>
            <a:off x="1141412" y="4980857"/>
            <a:ext cx="3195240" cy="817842"/>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8" name="Shape 208"/>
          <p:cNvSpPr txBox="1">
            <a:spLocks noGrp="1"/>
          </p:cNvSpPr>
          <p:nvPr>
            <p:ph type="body" idx="4"/>
          </p:nvPr>
        </p:nvSpPr>
        <p:spPr>
          <a:xfrm>
            <a:off x="4489053" y="4404596"/>
            <a:ext cx="3200399"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9" name="Shape 209"/>
          <p:cNvSpPr>
            <a:spLocks noGrp="1"/>
          </p:cNvSpPr>
          <p:nvPr>
            <p:ph type="pic" idx="5"/>
          </p:nvPr>
        </p:nvSpPr>
        <p:spPr>
          <a:xfrm>
            <a:off x="4489053" y="2666998"/>
            <a:ext cx="3198940"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0" name="Shape 210"/>
          <p:cNvSpPr txBox="1">
            <a:spLocks noGrp="1"/>
          </p:cNvSpPr>
          <p:nvPr>
            <p:ph type="body" idx="6"/>
          </p:nvPr>
        </p:nvSpPr>
        <p:spPr>
          <a:xfrm>
            <a:off x="4487592" y="4980857"/>
            <a:ext cx="3200399" cy="810342"/>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1" name="Shape 211"/>
          <p:cNvSpPr txBox="1">
            <a:spLocks noGrp="1"/>
          </p:cNvSpPr>
          <p:nvPr>
            <p:ph type="body" idx="7"/>
          </p:nvPr>
        </p:nvSpPr>
        <p:spPr>
          <a:xfrm>
            <a:off x="7852567" y="4404594"/>
            <a:ext cx="3190740"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2" name="Shape 212"/>
          <p:cNvSpPr>
            <a:spLocks noGrp="1"/>
          </p:cNvSpPr>
          <p:nvPr>
            <p:ph type="pic" idx="8"/>
          </p:nvPr>
        </p:nvSpPr>
        <p:spPr>
          <a:xfrm>
            <a:off x="7852442" y="2666998"/>
            <a:ext cx="3194969"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3" name="Shape 213"/>
          <p:cNvSpPr txBox="1">
            <a:spLocks noGrp="1"/>
          </p:cNvSpPr>
          <p:nvPr>
            <p:ph type="body" idx="9"/>
          </p:nvPr>
        </p:nvSpPr>
        <p:spPr>
          <a:xfrm>
            <a:off x="7852442" y="4980853"/>
            <a:ext cx="3194967" cy="810344"/>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4" name="Shape 21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5" name="Shape 21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6" name="Shape 21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9" name="Shape 219"/>
          <p:cNvSpPr txBox="1">
            <a:spLocks noGrp="1"/>
          </p:cNvSpPr>
          <p:nvPr>
            <p:ph type="body" idx="1"/>
          </p:nvPr>
        </p:nvSpPr>
        <p:spPr>
          <a:xfrm rot="5400000">
            <a:off x="4323554" y="-932655"/>
            <a:ext cx="3541713" cy="9905998"/>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220" name="Shape 22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1" name="Shape 22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2" name="Shape 222"/>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rot="5400000">
            <a:off x="7454104" y="2197894"/>
            <a:ext cx="5181601" cy="200501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5" name="Shape 225"/>
          <p:cNvSpPr txBox="1">
            <a:spLocks noGrp="1"/>
          </p:cNvSpPr>
          <p:nvPr>
            <p:ph type="body" idx="1"/>
          </p:nvPr>
        </p:nvSpPr>
        <p:spPr>
          <a:xfrm rot="5400000">
            <a:off x="2424904" y="-673895"/>
            <a:ext cx="5181601" cy="7748589"/>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226" name="Shape 22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7" name="Shape 22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8" name="Shape 228"/>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41411" y="1419225"/>
            <a:ext cx="9906000" cy="2852737"/>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1" name="Shape 121"/>
          <p:cNvSpPr txBox="1">
            <a:spLocks noGrp="1"/>
          </p:cNvSpPr>
          <p:nvPr>
            <p:ph type="body" idx="1"/>
          </p:nvPr>
        </p:nvSpPr>
        <p:spPr>
          <a:xfrm>
            <a:off x="1141411" y="4424362"/>
            <a:ext cx="9906000" cy="1374775"/>
          </a:xfrm>
          <a:prstGeom prst="rect">
            <a:avLst/>
          </a:prstGeom>
          <a:noFill/>
          <a:ln>
            <a:noFill/>
          </a:ln>
        </p:spPr>
        <p:txBody>
          <a:bodyPr lIns="91425" tIns="91425" rIns="91425" bIns="91425" anchor="t" anchorCtr="0"/>
          <a:lstStyle>
            <a:lvl1pPr marL="0" indent="0" rtl="0">
              <a:spcBef>
                <a:spcPts val="0"/>
              </a:spcBef>
              <a:buClr>
                <a:schemeClr val="lt1"/>
              </a:buClr>
              <a:buNone/>
              <a:defRPr/>
            </a:lvl1pPr>
            <a:lvl2pPr marL="457200" indent="0" rtl="0">
              <a:spcBef>
                <a:spcPts val="0"/>
              </a:spcBef>
              <a:buClr>
                <a:schemeClr val="lt1"/>
              </a:buClr>
              <a:buNone/>
              <a:defRPr/>
            </a:lvl2pPr>
            <a:lvl3pPr marL="914400" indent="0" rtl="0">
              <a:spcBef>
                <a:spcPts val="0"/>
              </a:spcBef>
              <a:buClr>
                <a:schemeClr val="lt1"/>
              </a:buClr>
              <a:buNone/>
              <a:defRPr/>
            </a:lvl3pPr>
            <a:lvl4pPr marL="1371600" indent="0" rtl="0">
              <a:spcBef>
                <a:spcPts val="0"/>
              </a:spcBef>
              <a:buClr>
                <a:schemeClr val="lt1"/>
              </a:buClr>
              <a:buNone/>
              <a:defRPr/>
            </a:lvl4pPr>
            <a:lvl5pPr marL="1828800" indent="0" rtl="0">
              <a:spcBef>
                <a:spcPts val="0"/>
              </a:spcBef>
              <a:buClr>
                <a:schemeClr val="lt1"/>
              </a:buClr>
              <a:buNone/>
              <a:defRPr/>
            </a:lvl5pPr>
            <a:lvl6pPr marL="2286000" indent="0" rtl="0">
              <a:spcBef>
                <a:spcPts val="0"/>
              </a:spcBef>
              <a:buClr>
                <a:schemeClr val="lt1"/>
              </a:buClr>
              <a:buNone/>
              <a:defRPr/>
            </a:lvl6pPr>
            <a:lvl7pPr marL="2743200" indent="0" rtl="0">
              <a:spcBef>
                <a:spcPts val="0"/>
              </a:spcBef>
              <a:buClr>
                <a:schemeClr val="lt1"/>
              </a:buClr>
              <a:buNone/>
              <a:defRPr/>
            </a:lvl7pPr>
            <a:lvl8pPr marL="3200400" indent="0" rtl="0">
              <a:spcBef>
                <a:spcPts val="0"/>
              </a:spcBef>
              <a:buClr>
                <a:schemeClr val="lt1"/>
              </a:buClr>
              <a:buNone/>
              <a:defRPr/>
            </a:lvl8pPr>
            <a:lvl9pPr marL="3657600" indent="0" rtl="0">
              <a:spcBef>
                <a:spcPts val="0"/>
              </a:spcBef>
              <a:buClr>
                <a:schemeClr val="lt1"/>
              </a:buClr>
              <a:buNone/>
              <a:defRPr/>
            </a:lvl9pPr>
          </a:lstStyle>
          <a:p>
            <a:endParaRPr/>
          </a:p>
        </p:txBody>
      </p:sp>
      <p:sp>
        <p:nvSpPr>
          <p:cNvPr id="122" name="Shape 122"/>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3" name="Shape 123"/>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4" name="Shape 124"/>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141411" y="619125"/>
            <a:ext cx="9906000" cy="1477961"/>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1370019" y="2249485"/>
            <a:ext cx="4649783" cy="82391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35" name="Shape 135"/>
          <p:cNvSpPr txBox="1">
            <a:spLocks noGrp="1"/>
          </p:cNvSpPr>
          <p:nvPr>
            <p:ph type="body" idx="2"/>
          </p:nvPr>
        </p:nvSpPr>
        <p:spPr>
          <a:xfrm>
            <a:off x="1141409" y="3073397"/>
            <a:ext cx="4878391" cy="2717801"/>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36" name="Shape 136"/>
          <p:cNvSpPr txBox="1">
            <a:spLocks noGrp="1"/>
          </p:cNvSpPr>
          <p:nvPr>
            <p:ph type="body" idx="3"/>
          </p:nvPr>
        </p:nvSpPr>
        <p:spPr>
          <a:xfrm>
            <a:off x="6400807" y="2249484"/>
            <a:ext cx="4646602" cy="82391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37" name="Shape 137"/>
          <p:cNvSpPr txBox="1">
            <a:spLocks noGrp="1"/>
          </p:cNvSpPr>
          <p:nvPr>
            <p:ph type="body" idx="4"/>
          </p:nvPr>
        </p:nvSpPr>
        <p:spPr>
          <a:xfrm>
            <a:off x="6172200" y="3073397"/>
            <a:ext cx="4875209" cy="2717801"/>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38" name="Shape 13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9" name="Shape 13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0" name="Shape 14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3" name="Shape 143"/>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4" name="Shape 144"/>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5" name="Shape 145"/>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6"/>
        <p:cNvGrpSpPr/>
        <p:nvPr/>
      </p:nvGrpSpPr>
      <p:grpSpPr>
        <a:xfrm>
          <a:off x="0" y="0"/>
          <a:ext cx="0" cy="0"/>
          <a:chOff x="0" y="0"/>
          <a:chExt cx="0" cy="0"/>
        </a:xfrm>
      </p:grpSpPr>
      <p:sp>
        <p:nvSpPr>
          <p:cNvPr id="147" name="Shape 147"/>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8" name="Shape 148"/>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9" name="Shape 149"/>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146704" y="609600"/>
            <a:ext cx="3856037" cy="1639883"/>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2" name="Shape 152"/>
          <p:cNvSpPr txBox="1">
            <a:spLocks noGrp="1"/>
          </p:cNvSpPr>
          <p:nvPr>
            <p:ph type="body" idx="1"/>
          </p:nvPr>
        </p:nvSpPr>
        <p:spPr>
          <a:xfrm>
            <a:off x="5156200" y="592666"/>
            <a:ext cx="5891208" cy="5198534"/>
          </a:xfrm>
          <a:prstGeom prst="rect">
            <a:avLst/>
          </a:prstGeom>
          <a:noFill/>
          <a:ln>
            <a:noFill/>
          </a:ln>
        </p:spPr>
        <p:txBody>
          <a:bodyPr lIns="91425" tIns="91425" rIns="91425" bIns="91425" anchor="ctr"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53" name="Shape 153"/>
          <p:cNvSpPr txBox="1">
            <a:spLocks noGrp="1"/>
          </p:cNvSpPr>
          <p:nvPr>
            <p:ph type="body" idx="2"/>
          </p:nvPr>
        </p:nvSpPr>
        <p:spPr>
          <a:xfrm>
            <a:off x="1146704" y="2249485"/>
            <a:ext cx="3856037" cy="354171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54" name="Shape 15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5" name="Shape 15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6" name="Shape 15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141412" y="609600"/>
            <a:ext cx="5934507" cy="1639885"/>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9" name="Shape 159"/>
          <p:cNvSpPr>
            <a:spLocks noGrp="1"/>
          </p:cNvSpPr>
          <p:nvPr>
            <p:ph type="pic" idx="2"/>
          </p:nvPr>
        </p:nvSpPr>
        <p:spPr>
          <a:xfrm>
            <a:off x="7380721" y="609600"/>
            <a:ext cx="3666689" cy="5181599"/>
          </a:xfrm>
          <a:prstGeom prst="round2DiagRect">
            <a:avLst>
              <a:gd name="adj1" fmla="val 5608"/>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buClr>
                <a:schemeClr val="lt1"/>
              </a:buClr>
              <a:buFont typeface="Arial"/>
              <a:buNone/>
              <a:defRPr/>
            </a:lvl2pPr>
            <a:lvl3pPr marL="914400" marR="0" indent="0" algn="l" rtl="0">
              <a:spcBef>
                <a:spcPts val="0"/>
              </a:spcBef>
              <a:buClr>
                <a:schemeClr val="lt1"/>
              </a:buClr>
              <a:buFont typeface="Arial"/>
              <a:buNone/>
              <a:defRPr/>
            </a:lvl3pPr>
            <a:lvl4pPr marL="1371600" marR="0" indent="0" algn="l" rtl="0">
              <a:spcBef>
                <a:spcPts val="0"/>
              </a:spcBef>
              <a:buClr>
                <a:schemeClr val="lt1"/>
              </a:buClr>
              <a:buFont typeface="Arial"/>
              <a:buNone/>
              <a:defRPr/>
            </a:lvl4pPr>
            <a:lvl5pPr marL="1828800" marR="0" indent="0" algn="l" rtl="0">
              <a:spcBef>
                <a:spcPts val="0"/>
              </a:spcBef>
              <a:buClr>
                <a:schemeClr val="lt1"/>
              </a:buClr>
              <a:buFont typeface="Arial"/>
              <a:buNone/>
              <a:defRPr/>
            </a:lvl5pPr>
            <a:lvl6pPr marL="2286000" marR="0" indent="0" algn="l" rtl="0">
              <a:spcBef>
                <a:spcPts val="0"/>
              </a:spcBef>
              <a:buClr>
                <a:schemeClr val="lt1"/>
              </a:buClr>
              <a:buFont typeface="Arial"/>
              <a:buNone/>
              <a:defRPr/>
            </a:lvl6pPr>
            <a:lvl7pPr marL="2743200" marR="0" indent="0" algn="l" rtl="0">
              <a:spcBef>
                <a:spcPts val="0"/>
              </a:spcBef>
              <a:buClr>
                <a:schemeClr val="lt1"/>
              </a:buClr>
              <a:buFont typeface="Arial"/>
              <a:buNone/>
              <a:defRPr/>
            </a:lvl7pPr>
            <a:lvl8pPr marL="3200400" marR="0" indent="0" algn="l" rtl="0">
              <a:spcBef>
                <a:spcPts val="0"/>
              </a:spcBef>
              <a:buClr>
                <a:schemeClr val="lt1"/>
              </a:buClr>
              <a:buFont typeface="Arial"/>
              <a:buNone/>
              <a:defRPr/>
            </a:lvl8pPr>
            <a:lvl9pPr marL="3657600" marR="0" indent="0" algn="l" rtl="0">
              <a:spcBef>
                <a:spcPts val="0"/>
              </a:spcBef>
              <a:buClr>
                <a:schemeClr val="lt1"/>
              </a:buClr>
              <a:buFont typeface="Arial"/>
              <a:buNone/>
              <a:defRPr/>
            </a:lvl9pPr>
          </a:lstStyle>
          <a:p>
            <a:endParaRPr/>
          </a:p>
        </p:txBody>
      </p:sp>
      <p:sp>
        <p:nvSpPr>
          <p:cNvPr id="160" name="Shape 160"/>
          <p:cNvSpPr txBox="1">
            <a:spLocks noGrp="1"/>
          </p:cNvSpPr>
          <p:nvPr>
            <p:ph type="body" idx="1"/>
          </p:nvPr>
        </p:nvSpPr>
        <p:spPr>
          <a:xfrm>
            <a:off x="1141409" y="2249485"/>
            <a:ext cx="5934510" cy="354171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61" name="Shape 16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2" name="Shape 16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3" name="Shape 163"/>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141409" y="4304664"/>
            <a:ext cx="9912355" cy="819355"/>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6" name="Shape 166"/>
          <p:cNvSpPr>
            <a:spLocks noGrp="1"/>
          </p:cNvSpPr>
          <p:nvPr>
            <p:ph type="pic" idx="2"/>
          </p:nvPr>
        </p:nvSpPr>
        <p:spPr>
          <a:xfrm>
            <a:off x="1141411" y="606425"/>
            <a:ext cx="9912353" cy="3299777"/>
          </a:xfrm>
          <a:prstGeom prst="round2DiagRect">
            <a:avLst>
              <a:gd name="adj1" fmla="val 4860"/>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7" name="Shape 167"/>
          <p:cNvSpPr txBox="1">
            <a:spLocks noGrp="1"/>
          </p:cNvSpPr>
          <p:nvPr>
            <p:ph type="body" idx="1"/>
          </p:nvPr>
        </p:nvSpPr>
        <p:spPr>
          <a:xfrm>
            <a:off x="1141363" y="5124019"/>
            <a:ext cx="9910858" cy="682471"/>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68" name="Shape 16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9" name="Shape 16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0" name="Shape 17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141455" y="609600"/>
            <a:ext cx="9905955" cy="3429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3" name="Shape 173"/>
          <p:cNvSpPr txBox="1">
            <a:spLocks noGrp="1"/>
          </p:cNvSpPr>
          <p:nvPr>
            <p:ph type="body" idx="1"/>
          </p:nvPr>
        </p:nvSpPr>
        <p:spPr>
          <a:xfrm>
            <a:off x="1141409" y="4419598"/>
            <a:ext cx="9904458" cy="1371598"/>
          </a:xfrm>
          <a:prstGeom prst="rect">
            <a:avLst/>
          </a:prstGeom>
          <a:noFill/>
          <a:ln>
            <a:noFill/>
          </a:ln>
        </p:spPr>
        <p:txBody>
          <a:bodyPr lIns="91425" tIns="91425" rIns="91425" bIns="91425" anchor="ctr"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74" name="Shape 17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5" name="Shape 17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6" name="Shape 17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4"/>
        <p:cNvGrpSpPr/>
        <p:nvPr/>
      </p:nvGrpSpPr>
      <p:grpSpPr>
        <a:xfrm>
          <a:off x="0" y="0"/>
          <a:ext cx="0" cy="0"/>
          <a:chOff x="0" y="0"/>
          <a:chExt cx="0" cy="0"/>
        </a:xfrm>
      </p:grpSpPr>
      <p:pic>
        <p:nvPicPr>
          <p:cNvPr id="5" name="Shape 5"/>
          <p:cNvPicPr preferRelativeResize="0"/>
          <p:nvPr/>
        </p:nvPicPr>
        <p:blipFill rotWithShape="1">
          <a:blip r:embed="rId18">
            <a:alphaModFix amt="30000"/>
          </a:blip>
          <a:srcRect/>
          <a:stretch/>
        </p:blipFill>
        <p:spPr>
          <a:xfrm>
            <a:off x="0" y="0"/>
            <a:ext cx="12192003" cy="6858000"/>
          </a:xfrm>
          <a:prstGeom prst="rect">
            <a:avLst/>
          </a:prstGeom>
          <a:noFill/>
          <a:ln>
            <a:noFill/>
          </a:ln>
        </p:spPr>
      </p:pic>
      <p:grpSp>
        <p:nvGrpSpPr>
          <p:cNvPr id="6" name="Shape 6"/>
          <p:cNvGrpSpPr/>
          <p:nvPr/>
        </p:nvGrpSpPr>
        <p:grpSpPr>
          <a:xfrm>
            <a:off x="-14288" y="0"/>
            <a:ext cx="12053888" cy="6858000"/>
            <a:chOff x="-14288" y="0"/>
            <a:chExt cx="12053888" cy="6858000"/>
          </a:xfrm>
        </p:grpSpPr>
        <p:grpSp>
          <p:nvGrpSpPr>
            <p:cNvPr id="7" name="Shape 7"/>
            <p:cNvGrpSpPr/>
            <p:nvPr/>
          </p:nvGrpSpPr>
          <p:grpSpPr>
            <a:xfrm>
              <a:off x="-14288" y="0"/>
              <a:ext cx="1220788" cy="6858000"/>
              <a:chOff x="-14288" y="0"/>
              <a:chExt cx="1220788" cy="6858000"/>
            </a:xfrm>
          </p:grpSpPr>
          <p:sp>
            <p:nvSpPr>
              <p:cNvPr id="8" name="Shape 8"/>
              <p:cNvSpPr/>
              <p:nvPr/>
            </p:nvSpPr>
            <p:spPr>
              <a:xfrm>
                <a:off x="114300" y="4763"/>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9" name="Shape 9"/>
              <p:cNvSpPr/>
              <p:nvPr/>
            </p:nvSpPr>
            <p:spPr>
              <a:xfrm>
                <a:off x="33336" y="2176463"/>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28575" y="4021137"/>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200025" y="4763"/>
                <a:ext cx="369888" cy="1811338"/>
              </a:xfrm>
              <a:custGeom>
                <a:avLst/>
                <a:gdLst/>
                <a:ahLst/>
                <a:cxnLst/>
                <a:rect l="0" t="0" r="0" b="0"/>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2" name="Shape 12"/>
              <p:cNvSpPr/>
              <p:nvPr/>
            </p:nvSpPr>
            <p:spPr>
              <a:xfrm>
                <a:off x="503237" y="1801813"/>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285750" y="4763"/>
                <a:ext cx="369888" cy="1430338"/>
              </a:xfrm>
              <a:custGeom>
                <a:avLst/>
                <a:gdLst/>
                <a:ahLst/>
                <a:cxnLst/>
                <a:rect l="0" t="0" r="0" b="0"/>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4" name="Shape 14"/>
              <p:cNvSpPr/>
              <p:nvPr/>
            </p:nvSpPr>
            <p:spPr>
              <a:xfrm>
                <a:off x="546100" y="0"/>
                <a:ext cx="152400" cy="912812"/>
              </a:xfrm>
              <a:custGeom>
                <a:avLst/>
                <a:gdLst/>
                <a:ahLst/>
                <a:cxnLst/>
                <a:rect l="0" t="0" r="0" b="0"/>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5" name="Shape 15"/>
              <p:cNvSpPr/>
              <p:nvPr/>
            </p:nvSpPr>
            <p:spPr>
              <a:xfrm>
                <a:off x="588962" y="14208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588962" y="903287"/>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7" name="Shape 17"/>
              <p:cNvSpPr/>
              <p:nvPr/>
            </p:nvSpPr>
            <p:spPr>
              <a:xfrm>
                <a:off x="641350" y="0"/>
                <a:ext cx="422275" cy="527050"/>
              </a:xfrm>
              <a:custGeom>
                <a:avLst/>
                <a:gdLst/>
                <a:ahLst/>
                <a:cxnLst/>
                <a:rect l="0" t="0" r="0" b="0"/>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8" name="Shape 18"/>
              <p:cNvSpPr/>
              <p:nvPr/>
            </p:nvSpPr>
            <p:spPr>
              <a:xfrm>
                <a:off x="1020762" y="488950"/>
                <a:ext cx="161925" cy="147637"/>
              </a:xfrm>
              <a:custGeom>
                <a:avLst/>
                <a:gdLst/>
                <a:ahLst/>
                <a:cxnLst/>
                <a:rect l="0" t="0" r="0" b="0"/>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cxnSp>
            <p:nvCxnSpPr>
              <p:cNvPr id="19" name="Shape 19"/>
              <p:cNvCxnSpPr/>
              <p:nvPr/>
            </p:nvCxnSpPr>
            <p:spPr>
              <a:xfrm>
                <a:off x="-4763" y="9525"/>
                <a:ext cx="0" cy="0"/>
              </a:xfrm>
              <a:prstGeom prst="straightConnector1">
                <a:avLst/>
              </a:prstGeom>
              <a:gradFill>
                <a:gsLst>
                  <a:gs pos="0">
                    <a:schemeClr val="lt2"/>
                  </a:gs>
                  <a:gs pos="100000">
                    <a:srgbClr val="3B95DE"/>
                  </a:gs>
                </a:gsLst>
                <a:lin ang="5400000" scaled="0"/>
              </a:gradFill>
              <a:ln w="9525" cap="flat">
                <a:solidFill>
                  <a:srgbClr val="FFFFFF"/>
                </a:solidFill>
                <a:prstDash val="solid"/>
                <a:miter/>
                <a:headEnd type="none" w="med" len="med"/>
                <a:tailEnd type="none" w="med" len="med"/>
              </a:ln>
            </p:spPr>
          </p:cxnSp>
          <p:sp>
            <p:nvSpPr>
              <p:cNvPr id="20" name="Shape 20"/>
              <p:cNvSpPr/>
              <p:nvPr/>
            </p:nvSpPr>
            <p:spPr>
              <a:xfrm>
                <a:off x="9525" y="1801813"/>
                <a:ext cx="123825" cy="127000"/>
              </a:xfrm>
              <a:custGeom>
                <a:avLst/>
                <a:gdLst/>
                <a:ahLst/>
                <a:cxnLst/>
                <a:rect l="0" t="0" r="0" b="0"/>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1" name="Shape 21"/>
              <p:cNvSpPr/>
              <p:nvPr/>
            </p:nvSpPr>
            <p:spPr>
              <a:xfrm>
                <a:off x="-9525" y="3549650"/>
                <a:ext cx="147637" cy="481012"/>
              </a:xfrm>
              <a:custGeom>
                <a:avLst/>
                <a:gdLst/>
                <a:ahLst/>
                <a:cxnLst/>
                <a:rect l="0" t="0" r="0" b="0"/>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2" name="Shape 22"/>
              <p:cNvSpPr/>
              <p:nvPr/>
            </p:nvSpPr>
            <p:spPr>
              <a:xfrm>
                <a:off x="128586" y="1382712"/>
                <a:ext cx="142875" cy="476250"/>
              </a:xfrm>
              <a:custGeom>
                <a:avLst/>
                <a:gdLst/>
                <a:ahLst/>
                <a:cxnLst/>
                <a:rect l="0" t="0" r="0" b="0"/>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3" name="Shape 23"/>
              <p:cNvSpPr/>
              <p:nvPr/>
            </p:nvSpPr>
            <p:spPr>
              <a:xfrm>
                <a:off x="204786" y="1849438"/>
                <a:ext cx="114300" cy="107950"/>
              </a:xfrm>
              <a:custGeom>
                <a:avLst/>
                <a:gdLst/>
                <a:ahLst/>
                <a:cxnLst/>
                <a:rect l="0" t="0" r="0" b="0"/>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4" name="Shape 24"/>
              <p:cNvSpPr/>
              <p:nvPr/>
            </p:nvSpPr>
            <p:spPr>
              <a:xfrm>
                <a:off x="133350" y="4662487"/>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5" name="Shape 25"/>
              <p:cNvSpPr/>
              <p:nvPr/>
            </p:nvSpPr>
            <p:spPr>
              <a:xfrm>
                <a:off x="223837" y="5041900"/>
                <a:ext cx="369888" cy="1801813"/>
              </a:xfrm>
              <a:custGeom>
                <a:avLst/>
                <a:gdLst/>
                <a:ahLst/>
                <a:cxnLst/>
                <a:rect l="0" t="0" r="0" b="0"/>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6" name="Shape 26"/>
              <p:cNvSpPr/>
              <p:nvPr/>
            </p:nvSpPr>
            <p:spPr>
              <a:xfrm>
                <a:off x="52386" y="44815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7" name="Shape 27"/>
              <p:cNvSpPr/>
              <p:nvPr/>
            </p:nvSpPr>
            <p:spPr>
              <a:xfrm>
                <a:off x="-14288" y="5627687"/>
                <a:ext cx="85725" cy="1216025"/>
              </a:xfrm>
              <a:custGeom>
                <a:avLst/>
                <a:gdLst/>
                <a:ahLst/>
                <a:cxnLst/>
                <a:rect l="0" t="0" r="0" b="0"/>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8" name="Shape 28"/>
              <p:cNvSpPr/>
              <p:nvPr/>
            </p:nvSpPr>
            <p:spPr>
              <a:xfrm>
                <a:off x="527050" y="4867275"/>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9" name="Shape 29"/>
              <p:cNvSpPr/>
              <p:nvPr/>
            </p:nvSpPr>
            <p:spPr>
              <a:xfrm>
                <a:off x="309562" y="5422900"/>
                <a:ext cx="374650" cy="1425575"/>
              </a:xfrm>
              <a:custGeom>
                <a:avLst/>
                <a:gdLst/>
                <a:ahLst/>
                <a:cxnLst/>
                <a:rect l="0" t="0" r="0" b="0"/>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0" name="Shape 30"/>
              <p:cNvSpPr/>
              <p:nvPr/>
            </p:nvSpPr>
            <p:spPr>
              <a:xfrm>
                <a:off x="569912" y="5945187"/>
                <a:ext cx="152400" cy="912812"/>
              </a:xfrm>
              <a:custGeom>
                <a:avLst/>
                <a:gdLst/>
                <a:ahLst/>
                <a:cxnLst/>
                <a:rect l="0" t="0" r="0" b="0"/>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1" name="Shape 31"/>
              <p:cNvSpPr/>
              <p:nvPr/>
            </p:nvSpPr>
            <p:spPr>
              <a:xfrm>
                <a:off x="612775" y="5246687"/>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a:off x="612775" y="57642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33" name="Shape 33"/>
              <p:cNvSpPr/>
              <p:nvPr/>
            </p:nvSpPr>
            <p:spPr>
              <a:xfrm>
                <a:off x="669925" y="6330950"/>
                <a:ext cx="417513" cy="517525"/>
              </a:xfrm>
              <a:custGeom>
                <a:avLst/>
                <a:gdLst/>
                <a:ahLst/>
                <a:cxnLst/>
                <a:rect l="0" t="0" r="0" b="0"/>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4" name="Shape 34"/>
              <p:cNvSpPr/>
              <p:nvPr/>
            </p:nvSpPr>
            <p:spPr>
              <a:xfrm>
                <a:off x="1049337" y="6221412"/>
                <a:ext cx="157163" cy="147637"/>
              </a:xfrm>
              <a:custGeom>
                <a:avLst/>
                <a:gdLst/>
                <a:ahLst/>
                <a:cxnLst/>
                <a:rect l="0" t="0" r="0" b="0"/>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grpSp>
        <p:grpSp>
          <p:nvGrpSpPr>
            <p:cNvPr id="35" name="Shape 35"/>
            <p:cNvGrpSpPr/>
            <p:nvPr/>
          </p:nvGrpSpPr>
          <p:grpSpPr>
            <a:xfrm>
              <a:off x="11364911" y="0"/>
              <a:ext cx="674688" cy="6848476"/>
              <a:chOff x="11364911" y="0"/>
              <a:chExt cx="674688" cy="6848476"/>
            </a:xfrm>
          </p:grpSpPr>
          <p:sp>
            <p:nvSpPr>
              <p:cNvPr id="36" name="Shape 36"/>
              <p:cNvSpPr/>
              <p:nvPr/>
            </p:nvSpPr>
            <p:spPr>
              <a:xfrm>
                <a:off x="11483975" y="0"/>
                <a:ext cx="417513" cy="512762"/>
              </a:xfrm>
              <a:custGeom>
                <a:avLst/>
                <a:gdLst/>
                <a:ahLst/>
                <a:cxnLst/>
                <a:rect l="0" t="0" r="0" b="0"/>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7" name="Shape 37"/>
              <p:cNvSpPr/>
              <p:nvPr/>
            </p:nvSpPr>
            <p:spPr>
              <a:xfrm>
                <a:off x="11364911" y="474662"/>
                <a:ext cx="157163" cy="152400"/>
              </a:xfrm>
              <a:custGeom>
                <a:avLst/>
                <a:gdLst/>
                <a:ahLst/>
                <a:cxnLst/>
                <a:rect l="0" t="0" r="0" b="0"/>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38" name="Shape 38"/>
              <p:cNvSpPr/>
              <p:nvPr/>
            </p:nvSpPr>
            <p:spPr>
              <a:xfrm>
                <a:off x="11631611" y="1539875"/>
                <a:ext cx="188912"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39" name="Shape 39"/>
              <p:cNvSpPr/>
              <p:nvPr/>
            </p:nvSpPr>
            <p:spPr>
              <a:xfrm>
                <a:off x="11531600" y="5694362"/>
                <a:ext cx="298450" cy="1154112"/>
              </a:xfrm>
              <a:custGeom>
                <a:avLst/>
                <a:gdLst/>
                <a:ahLst/>
                <a:cxnLst/>
                <a:rect l="0" t="0" r="0" b="0"/>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0" name="Shape 40"/>
              <p:cNvSpPr/>
              <p:nvPr/>
            </p:nvSpPr>
            <p:spPr>
              <a:xfrm>
                <a:off x="11772900" y="5551487"/>
                <a:ext cx="157163" cy="155575"/>
              </a:xfrm>
              <a:custGeom>
                <a:avLst/>
                <a:gdLst/>
                <a:ahLst/>
                <a:cxnLst/>
                <a:rect l="0" t="0" r="0" b="0"/>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1" name="Shape 41"/>
              <p:cNvSpPr/>
              <p:nvPr/>
            </p:nvSpPr>
            <p:spPr>
              <a:xfrm>
                <a:off x="11710986" y="4763"/>
                <a:ext cx="304800" cy="1544637"/>
              </a:xfrm>
              <a:custGeom>
                <a:avLst/>
                <a:gdLst/>
                <a:ahLst/>
                <a:cxnLst/>
                <a:rect l="0" t="0" r="0" b="0"/>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2" name="Shape 42"/>
              <p:cNvSpPr/>
              <p:nvPr/>
            </p:nvSpPr>
            <p:spPr>
              <a:xfrm>
                <a:off x="11636375" y="4867275"/>
                <a:ext cx="188912"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3" name="Shape 43"/>
              <p:cNvSpPr/>
              <p:nvPr/>
            </p:nvSpPr>
            <p:spPr>
              <a:xfrm>
                <a:off x="11441111" y="5046662"/>
                <a:ext cx="307975" cy="1801813"/>
              </a:xfrm>
              <a:custGeom>
                <a:avLst/>
                <a:gdLst/>
                <a:ahLst/>
                <a:cxnLst/>
                <a:rect l="0" t="0" r="0" b="0"/>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4" name="Shape 44"/>
              <p:cNvSpPr/>
              <p:nvPr/>
            </p:nvSpPr>
            <p:spPr>
              <a:xfrm>
                <a:off x="11849100" y="6416675"/>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5" name="Shape 45"/>
              <p:cNvSpPr/>
              <p:nvPr/>
            </p:nvSpPr>
            <p:spPr>
              <a:xfrm>
                <a:off x="11939586" y="6596063"/>
                <a:ext cx="23813" cy="252412"/>
              </a:xfrm>
              <a:prstGeom prst="rect">
                <a:avLst/>
              </a:pr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grpSp>
      </p:grpSp>
      <p:sp>
        <p:nvSpPr>
          <p:cNvPr id="46" name="Shape 46"/>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indent="-38100" algn="l" rtl="0">
              <a:lnSpc>
                <a:spcPct val="120000"/>
              </a:lnSpc>
              <a:spcBef>
                <a:spcPts val="1000"/>
              </a:spcBef>
              <a:buClr>
                <a:schemeClr val="lt1"/>
              </a:buClr>
              <a:buFont typeface="Arial"/>
              <a:buChar char="•"/>
              <a:defRPr/>
            </a:lvl1pPr>
            <a:lvl2pPr marL="685800" marR="0" indent="-69850" algn="l" rtl="0">
              <a:lnSpc>
                <a:spcPct val="120000"/>
              </a:lnSpc>
              <a:spcBef>
                <a:spcPts val="500"/>
              </a:spcBef>
              <a:buClr>
                <a:schemeClr val="lt1"/>
              </a:buClr>
              <a:buFont typeface="Arial"/>
              <a:buChar char="•"/>
              <a:defRPr/>
            </a:lvl2pPr>
            <a:lvl3pPr marL="1143000" marR="0" indent="-85725" algn="l" rtl="0">
              <a:lnSpc>
                <a:spcPct val="120000"/>
              </a:lnSpc>
              <a:spcBef>
                <a:spcPts val="500"/>
              </a:spcBef>
              <a:buClr>
                <a:schemeClr val="lt1"/>
              </a:buClr>
              <a:buFont typeface="Arial"/>
              <a:buChar char="•"/>
              <a:defRPr/>
            </a:lvl3pPr>
            <a:lvl4pPr marL="1600200" marR="0" indent="-101600" algn="l" rtl="0">
              <a:lnSpc>
                <a:spcPct val="120000"/>
              </a:lnSpc>
              <a:spcBef>
                <a:spcPts val="500"/>
              </a:spcBef>
              <a:buClr>
                <a:schemeClr val="lt1"/>
              </a:buClr>
              <a:buFont typeface="Arial"/>
              <a:buChar char="•"/>
              <a:defRPr/>
            </a:lvl4pPr>
            <a:lvl5pPr marL="2057400" marR="0" indent="-101600" algn="l" rtl="0">
              <a:lnSpc>
                <a:spcPct val="120000"/>
              </a:lnSpc>
              <a:spcBef>
                <a:spcPts val="500"/>
              </a:spcBef>
              <a:buClr>
                <a:schemeClr val="lt1"/>
              </a:buClr>
              <a:buFont typeface="Arial"/>
              <a:buChar char="•"/>
              <a:defRPr/>
            </a:lvl5pPr>
            <a:lvl6pPr marL="2514600" marR="0" indent="-117475" algn="l" rtl="0">
              <a:lnSpc>
                <a:spcPct val="120000"/>
              </a:lnSpc>
              <a:spcBef>
                <a:spcPts val="500"/>
              </a:spcBef>
              <a:buClr>
                <a:schemeClr val="lt1"/>
              </a:buClr>
              <a:buFont typeface="Arial"/>
              <a:buChar char="•"/>
              <a:defRPr/>
            </a:lvl6pPr>
            <a:lvl7pPr marL="2971800" marR="0" indent="-117475" algn="l" rtl="0">
              <a:lnSpc>
                <a:spcPct val="120000"/>
              </a:lnSpc>
              <a:spcBef>
                <a:spcPts val="500"/>
              </a:spcBef>
              <a:buClr>
                <a:schemeClr val="lt1"/>
              </a:buClr>
              <a:buFont typeface="Arial"/>
              <a:buChar char="•"/>
              <a:defRPr/>
            </a:lvl7pPr>
            <a:lvl8pPr marL="3429000" marR="0" indent="-117475" algn="l" rtl="0">
              <a:lnSpc>
                <a:spcPct val="120000"/>
              </a:lnSpc>
              <a:spcBef>
                <a:spcPts val="500"/>
              </a:spcBef>
              <a:buClr>
                <a:schemeClr val="lt1"/>
              </a:buClr>
              <a:buFont typeface="Arial"/>
              <a:buChar char="•"/>
              <a:defRPr/>
            </a:lvl8pPr>
            <a:lvl9pPr marL="3886200" marR="0" indent="-117475" algn="l" rtl="0">
              <a:lnSpc>
                <a:spcPct val="120000"/>
              </a:lnSpc>
              <a:spcBef>
                <a:spcPts val="500"/>
              </a:spcBef>
              <a:buClr>
                <a:schemeClr val="lt1"/>
              </a:buClr>
              <a:buFont typeface="Arial"/>
              <a:buChar char="•"/>
              <a:defRPr/>
            </a:lvl9pPr>
          </a:lstStyle>
          <a:p>
            <a:endParaRPr/>
          </a:p>
        </p:txBody>
      </p:sp>
      <p:sp>
        <p:nvSpPr>
          <p:cNvPr id="48" name="Shape 4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0" name="Shape 5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upload.wikimedia.org/wikipedia/en/d/dd/The_Persistence_of_Memory.jpg" TargetMode="External"/><Relationship Id="rId3" Type="http://schemas.openxmlformats.org/officeDocument/2006/relationships/hyperlink" Target="http://incredo.co/wp-content/uploads/2013/12/The-Sky-is-the-Limit.jpg" TargetMode="External"/><Relationship Id="rId7" Type="http://schemas.openxmlformats.org/officeDocument/2006/relationships/hyperlink" Target="http://www.chicagonow.com/tween-us/files/2012/05/video-game-controller.jp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www.pictures88.com/p/music/music_031.jpg" TargetMode="External"/><Relationship Id="rId5" Type="http://schemas.openxmlformats.org/officeDocument/2006/relationships/hyperlink" Target="http://blog.codinghorror.com/content/images/uploads/2008/03/6a0120a85dcdae970b0128777030bf970c-pi.jpg" TargetMode="External"/><Relationship Id="rId10" Type="http://schemas.openxmlformats.org/officeDocument/2006/relationships/hyperlink" Target="http://theboomermagazine.com/downloads/843/download/time.jpg?cb=164517ffbffb36a054eaaf1ef1be25e4" TargetMode="External"/><Relationship Id="rId4" Type="http://schemas.openxmlformats.org/officeDocument/2006/relationships/hyperlink" Target="http://upload.wikimedia.org/wikipedia/commons/6/65/Afghan_market_teeming_with_vendors_and_shoppers_2-4-09.jpg" TargetMode="External"/><Relationship Id="rId9" Type="http://schemas.openxmlformats.org/officeDocument/2006/relationships/hyperlink" Target="http://www.centuryproductsllc.com/wp-content/uploads/holding-money.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6410" y="2941503"/>
            <a:ext cx="8813494" cy="584775"/>
          </a:xfrm>
          <a:prstGeom prst="rect">
            <a:avLst/>
          </a:prstGeom>
          <a:noFill/>
        </p:spPr>
        <p:txBody>
          <a:bodyPr wrap="square" rtlCol="0">
            <a:spAutoFit/>
          </a:bodyPr>
          <a:lstStyle/>
          <a:p>
            <a:r>
              <a:rPr lang="en-US" sz="3200" dirty="0" smtClean="0"/>
              <a:t>Deliverable 3</a:t>
            </a:r>
            <a:endParaRPr lang="en-US" sz="3200" dirty="0"/>
          </a:p>
        </p:txBody>
      </p:sp>
      <p:sp>
        <p:nvSpPr>
          <p:cNvPr id="5" name="TextBox 4"/>
          <p:cNvSpPr txBox="1"/>
          <p:nvPr/>
        </p:nvSpPr>
        <p:spPr>
          <a:xfrm>
            <a:off x="7811911" y="5215467"/>
            <a:ext cx="2980267" cy="307777"/>
          </a:xfrm>
          <a:prstGeom prst="rect">
            <a:avLst/>
          </a:prstGeom>
          <a:noFill/>
        </p:spPr>
        <p:txBody>
          <a:bodyPr wrap="square" rtlCol="0">
            <a:spAutoFit/>
          </a:bodyPr>
          <a:lstStyle/>
          <a:p>
            <a:r>
              <a:rPr lang="en-US" dirty="0" smtClean="0"/>
              <a:t>By Sudi Nsengiyumva</a:t>
            </a:r>
            <a:endParaRPr lang="en-US" dirty="0"/>
          </a:p>
        </p:txBody>
      </p:sp>
    </p:spTree>
    <p:extLst>
      <p:ext uri="{BB962C8B-B14F-4D97-AF65-F5344CB8AC3E}">
        <p14:creationId xmlns:p14="http://schemas.microsoft.com/office/powerpoint/2010/main" val="3620610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2057400" y="0"/>
            <a:ext cx="8229600" cy="15541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dirty="0">
                <a:solidFill>
                  <a:schemeClr val="tx1"/>
                </a:solidFill>
                <a:latin typeface="Arial"/>
                <a:ea typeface="Arial"/>
                <a:cs typeface="Arial"/>
                <a:sym typeface="Arial"/>
              </a:rPr>
              <a:t>BECAUSE OUR PROJECT IS AN APPLICATION WE FOCUSED OUR ATTENTION FOR STANDARDS ON SOFTWARE AND MOBILE APP DEVELOPMENT.</a:t>
            </a:r>
          </a:p>
        </p:txBody>
      </p:sp>
      <p:pic>
        <p:nvPicPr>
          <p:cNvPr id="353" name="Shape 353"/>
          <p:cNvPicPr preferRelativeResize="0"/>
          <p:nvPr/>
        </p:nvPicPr>
        <p:blipFill rotWithShape="1">
          <a:blip r:embed="rId3">
            <a:alphaModFix/>
          </a:blip>
          <a:srcRect/>
          <a:stretch/>
        </p:blipFill>
        <p:spPr>
          <a:xfrm>
            <a:off x="342276" y="1554162"/>
            <a:ext cx="3962399" cy="2147843"/>
          </a:xfrm>
          <a:prstGeom prst="rect">
            <a:avLst/>
          </a:prstGeom>
          <a:noFill/>
          <a:ln>
            <a:noFill/>
          </a:ln>
        </p:spPr>
      </p:pic>
      <p:pic>
        <p:nvPicPr>
          <p:cNvPr id="354" name="Shape 354"/>
          <p:cNvPicPr preferRelativeResize="0"/>
          <p:nvPr/>
        </p:nvPicPr>
        <p:blipFill rotWithShape="1">
          <a:blip r:embed="rId4">
            <a:alphaModFix/>
          </a:blip>
          <a:srcRect/>
          <a:stretch/>
        </p:blipFill>
        <p:spPr>
          <a:xfrm>
            <a:off x="7759909" y="1554162"/>
            <a:ext cx="3456951" cy="2768315"/>
          </a:xfrm>
          <a:prstGeom prst="rect">
            <a:avLst/>
          </a:prstGeom>
          <a:noFill/>
          <a:ln>
            <a:noFill/>
          </a:ln>
        </p:spPr>
      </p:pic>
      <p:pic>
        <p:nvPicPr>
          <p:cNvPr id="355" name="Shape 355"/>
          <p:cNvPicPr preferRelativeResize="0"/>
          <p:nvPr/>
        </p:nvPicPr>
        <p:blipFill rotWithShape="1">
          <a:blip r:embed="rId5">
            <a:alphaModFix/>
          </a:blip>
          <a:srcRect/>
          <a:stretch/>
        </p:blipFill>
        <p:spPr>
          <a:xfrm>
            <a:off x="3866839" y="4208162"/>
            <a:ext cx="3581399" cy="240502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1141411"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dirty="0">
                <a:solidFill>
                  <a:schemeClr val="tx1"/>
                </a:solidFill>
                <a:latin typeface="Arial"/>
                <a:ea typeface="Arial"/>
                <a:cs typeface="Arial"/>
                <a:sym typeface="Arial"/>
              </a:rPr>
              <a:t>WE FOUND GENERAL CODING PRACTICES THAT ARE UTILIZED IN THE SOFTWARE COMMUNITY.</a:t>
            </a:r>
          </a:p>
        </p:txBody>
      </p:sp>
      <p:pic>
        <p:nvPicPr>
          <p:cNvPr id="2" name="Picture 1"/>
          <p:cNvPicPr>
            <a:picLocks noChangeAspect="1"/>
          </p:cNvPicPr>
          <p:nvPr/>
        </p:nvPicPr>
        <p:blipFill>
          <a:blip r:embed="rId3"/>
          <a:stretch>
            <a:fillRect/>
          </a:stretch>
        </p:blipFill>
        <p:spPr>
          <a:xfrm>
            <a:off x="1487277" y="1299990"/>
            <a:ext cx="8692309" cy="5087805"/>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1219200" y="-15269"/>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dirty="0">
                <a:solidFill>
                  <a:schemeClr val="tx1"/>
                </a:solidFill>
                <a:latin typeface="Arial"/>
                <a:ea typeface="Arial"/>
                <a:cs typeface="Arial"/>
                <a:sym typeface="Arial"/>
              </a:rPr>
              <a:t>WE FOUND IEEE STANDARDS FOR SAFETY, TESTING, AND INFORMATION TECHNOLOGY</a:t>
            </a:r>
            <a:r>
              <a:rPr lang="en-US" sz="2800" b="0" i="0" u="none" strike="noStrike" cap="none" baseline="0" dirty="0">
                <a:solidFill>
                  <a:schemeClr val="lt1"/>
                </a:solidFill>
                <a:latin typeface="Arial"/>
                <a:ea typeface="Arial"/>
                <a:cs typeface="Arial"/>
                <a:sym typeface="Arial"/>
              </a:rPr>
              <a:t>.</a:t>
            </a:r>
          </a:p>
        </p:txBody>
      </p:sp>
      <p:pic>
        <p:nvPicPr>
          <p:cNvPr id="369" name="Shape 369"/>
          <p:cNvPicPr preferRelativeResize="0"/>
          <p:nvPr/>
        </p:nvPicPr>
        <p:blipFill rotWithShape="1">
          <a:blip r:embed="rId3">
            <a:alphaModFix/>
          </a:blip>
          <a:srcRect/>
          <a:stretch/>
        </p:blipFill>
        <p:spPr>
          <a:xfrm>
            <a:off x="1981200" y="1364744"/>
            <a:ext cx="3557586" cy="2004274"/>
          </a:xfrm>
          <a:prstGeom prst="rect">
            <a:avLst/>
          </a:prstGeom>
          <a:noFill/>
          <a:ln>
            <a:noFill/>
          </a:ln>
        </p:spPr>
      </p:pic>
      <p:sp>
        <p:nvSpPr>
          <p:cNvPr id="370" name="Shape 370"/>
          <p:cNvSpPr txBox="1">
            <a:spLocks noGrp="1"/>
          </p:cNvSpPr>
          <p:nvPr>
            <p:ph type="body" idx="1"/>
          </p:nvPr>
        </p:nvSpPr>
        <p:spPr>
          <a:xfrm>
            <a:off x="1676400" y="1371600"/>
            <a:ext cx="4344987" cy="5486399"/>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400" b="0" i="0" u="none" strike="noStrike" cap="none" baseline="0" dirty="0">
                <a:solidFill>
                  <a:schemeClr val="lt1"/>
                </a:solidFill>
                <a:latin typeface="Arial"/>
                <a:ea typeface="Arial"/>
                <a:cs typeface="Arial"/>
                <a:sym typeface="Arial"/>
              </a:rPr>
              <a:t>IEEE 1228 – Software Safety Plan</a:t>
            </a: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400" b="0" i="0" u="none" strike="noStrike" cap="none" baseline="0" dirty="0">
                <a:solidFill>
                  <a:schemeClr val="lt1"/>
                </a:solidFill>
                <a:latin typeface="Arial"/>
                <a:ea typeface="Arial"/>
                <a:cs typeface="Arial"/>
                <a:sym typeface="Arial"/>
              </a:rPr>
              <a:t>IEEE 29119 – Software Testing</a:t>
            </a: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1000"/>
              </a:spcBef>
              <a:buClr>
                <a:schemeClr val="lt1"/>
              </a:buClr>
              <a:buFont typeface="Arial"/>
              <a:buNone/>
            </a:pPr>
            <a:endParaRPr sz="2400" b="0" i="0" u="none" strike="noStrike" cap="none" baseline="0" dirty="0">
              <a:solidFill>
                <a:schemeClr val="lt1"/>
              </a:solidFill>
              <a:latin typeface="Arial"/>
              <a:ea typeface="Arial"/>
              <a:cs typeface="Arial"/>
              <a:sym typeface="Arial"/>
            </a:endParaRPr>
          </a:p>
        </p:txBody>
      </p:sp>
      <p:sp>
        <p:nvSpPr>
          <p:cNvPr id="371" name="Shape 371"/>
          <p:cNvSpPr txBox="1">
            <a:spLocks noGrp="1"/>
          </p:cNvSpPr>
          <p:nvPr>
            <p:ph type="body" idx="2"/>
          </p:nvPr>
        </p:nvSpPr>
        <p:spPr>
          <a:xfrm>
            <a:off x="6172200" y="1371600"/>
            <a:ext cx="4343400" cy="5486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2050" b="0" i="0" u="none" strike="noStrike" cap="none" baseline="0" dirty="0">
                <a:solidFill>
                  <a:schemeClr val="lt1"/>
                </a:solidFill>
                <a:latin typeface="Arial"/>
                <a:ea typeface="Arial"/>
                <a:cs typeface="Arial"/>
                <a:sym typeface="Arial"/>
              </a:rPr>
              <a:t>Section 508 Standards</a:t>
            </a: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lvl="0" indent="0">
              <a:lnSpc>
                <a:spcPct val="100000"/>
              </a:lnSpc>
              <a:buNone/>
            </a:pPr>
            <a:r>
              <a:rPr lang="en-US" sz="2050" dirty="0">
                <a:solidFill>
                  <a:schemeClr val="lt1"/>
                </a:solidFill>
              </a:rPr>
              <a:t>•</a:t>
            </a:r>
            <a:r>
              <a:rPr lang="en-US" dirty="0">
                <a:solidFill>
                  <a:schemeClr val="lt1"/>
                </a:solidFill>
              </a:rPr>
              <a:t>	software applications and operating systems</a:t>
            </a:r>
          </a:p>
          <a:p>
            <a:pPr marL="0" lvl="0" indent="0">
              <a:lnSpc>
                <a:spcPct val="100000"/>
              </a:lnSpc>
              <a:buNone/>
            </a:pPr>
            <a:r>
              <a:rPr lang="en-US" dirty="0">
                <a:solidFill>
                  <a:schemeClr val="lt1"/>
                </a:solidFill>
              </a:rPr>
              <a:t>•	web-based information or applications</a:t>
            </a:r>
          </a:p>
          <a:p>
            <a:pPr marL="0" lvl="0" indent="0">
              <a:lnSpc>
                <a:spcPct val="100000"/>
              </a:lnSpc>
              <a:buNone/>
            </a:pPr>
            <a:r>
              <a:rPr lang="en-US" dirty="0">
                <a:solidFill>
                  <a:schemeClr val="lt1"/>
                </a:solidFill>
              </a:rPr>
              <a:t>•	telecommunication products</a:t>
            </a:r>
          </a:p>
          <a:p>
            <a:pPr marL="0" lvl="0" indent="0">
              <a:lnSpc>
                <a:spcPct val="100000"/>
              </a:lnSpc>
              <a:buNone/>
            </a:pPr>
            <a:r>
              <a:rPr lang="en-US" dirty="0">
                <a:solidFill>
                  <a:schemeClr val="lt1"/>
                </a:solidFill>
              </a:rPr>
              <a:t>•	video and multimedia products</a:t>
            </a:r>
          </a:p>
          <a:p>
            <a:pPr marL="0" lvl="0" indent="0">
              <a:lnSpc>
                <a:spcPct val="100000"/>
              </a:lnSpc>
              <a:buNone/>
            </a:pPr>
            <a:r>
              <a:rPr lang="en-US" dirty="0">
                <a:solidFill>
                  <a:schemeClr val="lt1"/>
                </a:solidFill>
              </a:rPr>
              <a:t>•	self contained, closed products (e.g., information kiosks, calculators, and fax machines)</a:t>
            </a:r>
          </a:p>
          <a:p>
            <a:pPr marL="0" lvl="0" indent="0">
              <a:lnSpc>
                <a:spcPct val="100000"/>
              </a:lnSpc>
              <a:buNone/>
            </a:pPr>
            <a:r>
              <a:rPr lang="en-US" dirty="0">
                <a:solidFill>
                  <a:schemeClr val="lt1"/>
                </a:solidFill>
              </a:rPr>
              <a:t>•	desktop and portable computers</a:t>
            </a: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p:txBody>
      </p:sp>
      <p:pic>
        <p:nvPicPr>
          <p:cNvPr id="372" name="Shape 372"/>
          <p:cNvPicPr preferRelativeResize="0"/>
          <p:nvPr/>
        </p:nvPicPr>
        <p:blipFill rotWithShape="1">
          <a:blip r:embed="rId4">
            <a:alphaModFix/>
          </a:blip>
          <a:srcRect/>
          <a:stretch/>
        </p:blipFill>
        <p:spPr>
          <a:xfrm>
            <a:off x="6324600" y="1771461"/>
            <a:ext cx="3276600" cy="2180427"/>
          </a:xfrm>
          <a:prstGeom prst="rect">
            <a:avLst/>
          </a:prstGeom>
          <a:noFill/>
          <a:ln>
            <a:noFill/>
          </a:ln>
        </p:spPr>
      </p:pic>
      <p:pic>
        <p:nvPicPr>
          <p:cNvPr id="373" name="Shape 373"/>
          <p:cNvPicPr preferRelativeResize="0"/>
          <p:nvPr/>
        </p:nvPicPr>
        <p:blipFill rotWithShape="1">
          <a:blip r:embed="rId5">
            <a:alphaModFix/>
          </a:blip>
          <a:srcRect/>
          <a:stretch/>
        </p:blipFill>
        <p:spPr>
          <a:xfrm>
            <a:off x="2069965" y="4283049"/>
            <a:ext cx="2895161" cy="2168577"/>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165471" y="1107711"/>
            <a:ext cx="4041774" cy="5486399"/>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buClr>
                <a:schemeClr val="lt1"/>
              </a:buClr>
              <a:buSzPct val="25000"/>
              <a:buFont typeface="Arial"/>
              <a:buNone/>
            </a:pPr>
            <a:r>
              <a:rPr lang="en-US" sz="2200" b="0" i="0" u="none" strike="noStrike" cap="none" baseline="0" dirty="0">
                <a:solidFill>
                  <a:schemeClr val="tx1"/>
                </a:solidFill>
                <a:latin typeface="Arial"/>
                <a:ea typeface="Arial"/>
                <a:cs typeface="Arial"/>
                <a:sym typeface="Arial"/>
              </a:rPr>
              <a:t>ISO/IEC 18004:2000 &amp; 2006</a:t>
            </a:r>
          </a:p>
          <a:p>
            <a:pPr marL="228600" marR="0" lvl="0" indent="-228600" algn="l" rtl="0">
              <a:lnSpc>
                <a:spcPct val="110000"/>
              </a:lnSpc>
              <a:spcBef>
                <a:spcPts val="0"/>
              </a:spcBef>
              <a:buClr>
                <a:schemeClr val="lt1"/>
              </a:buClr>
              <a:buSzPct val="125000"/>
              <a:buFont typeface="Arial"/>
              <a:buChar char="•"/>
            </a:pPr>
            <a:r>
              <a:rPr lang="en-US" sz="2200" b="0" i="0" u="none" strike="noStrike" cap="none" baseline="0" dirty="0">
                <a:solidFill>
                  <a:schemeClr val="tx1"/>
                </a:solidFill>
                <a:latin typeface="Arial"/>
                <a:ea typeface="Arial"/>
                <a:cs typeface="Arial"/>
                <a:sym typeface="Arial"/>
              </a:rPr>
              <a:t>Defines QR code Characteristics and Formats</a:t>
            </a:r>
          </a:p>
          <a:p>
            <a:pPr marL="228600" marR="0" lvl="0" indent="-52387"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200" b="0" i="0" u="none" strike="noStrike" cap="none" baseline="0" dirty="0">
                <a:solidFill>
                  <a:schemeClr val="lt1"/>
                </a:solidFill>
                <a:latin typeface="Arial"/>
                <a:ea typeface="Arial"/>
                <a:cs typeface="Arial"/>
                <a:sym typeface="Arial"/>
              </a:rPr>
              <a:t>CSV – RFC 4180</a:t>
            </a:r>
          </a:p>
        </p:txBody>
      </p:sp>
      <p:pic>
        <p:nvPicPr>
          <p:cNvPr id="380" name="Shape 380"/>
          <p:cNvPicPr preferRelativeResize="0"/>
          <p:nvPr/>
        </p:nvPicPr>
        <p:blipFill rotWithShape="1">
          <a:blip r:embed="rId3">
            <a:alphaModFix/>
          </a:blip>
          <a:srcRect/>
          <a:stretch/>
        </p:blipFill>
        <p:spPr>
          <a:xfrm>
            <a:off x="8814215" y="2532446"/>
            <a:ext cx="2286000" cy="2286000"/>
          </a:xfrm>
          <a:prstGeom prst="rect">
            <a:avLst/>
          </a:prstGeom>
          <a:noFill/>
          <a:ln>
            <a:noFill/>
          </a:ln>
        </p:spPr>
      </p:pic>
      <p:pic>
        <p:nvPicPr>
          <p:cNvPr id="381" name="Shape 381"/>
          <p:cNvPicPr preferRelativeResize="0"/>
          <p:nvPr/>
        </p:nvPicPr>
        <p:blipFill rotWithShape="1">
          <a:blip r:embed="rId4">
            <a:alphaModFix/>
          </a:blip>
          <a:srcRect/>
          <a:stretch/>
        </p:blipFill>
        <p:spPr>
          <a:xfrm>
            <a:off x="6190835" y="3732596"/>
            <a:ext cx="2105024" cy="2171700"/>
          </a:xfrm>
          <a:prstGeom prst="rect">
            <a:avLst/>
          </a:prstGeom>
          <a:noFill/>
          <a:ln>
            <a:noFill/>
          </a:ln>
        </p:spPr>
      </p:pic>
      <p:sp>
        <p:nvSpPr>
          <p:cNvPr id="382" name="Shape 382"/>
          <p:cNvSpPr txBox="1">
            <a:spLocks noGrp="1"/>
          </p:cNvSpPr>
          <p:nvPr>
            <p:ph type="title"/>
          </p:nvPr>
        </p:nvSpPr>
        <p:spPr>
          <a:xfrm>
            <a:off x="1219200" y="-31364"/>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dirty="0">
                <a:solidFill>
                  <a:schemeClr val="tx1"/>
                </a:solidFill>
                <a:latin typeface="Arial"/>
                <a:ea typeface="Arial"/>
                <a:cs typeface="Arial"/>
                <a:sym typeface="Arial"/>
              </a:rPr>
              <a:t>THERE WERE ALSO STANDARDS FOR WEB CONTENT, QR CODES, AND CSV.</a:t>
            </a:r>
          </a:p>
        </p:txBody>
      </p:sp>
      <p:sp>
        <p:nvSpPr>
          <p:cNvPr id="383" name="Shape 383"/>
          <p:cNvSpPr txBox="1">
            <a:spLocks noGrp="1"/>
          </p:cNvSpPr>
          <p:nvPr>
            <p:ph type="body" idx="2"/>
          </p:nvPr>
        </p:nvSpPr>
        <p:spPr>
          <a:xfrm>
            <a:off x="1524000" y="1295400"/>
            <a:ext cx="4648199" cy="83819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Clr>
                <a:schemeClr val="lt1"/>
              </a:buClr>
              <a:buSzPct val="25000"/>
              <a:buFont typeface="Arial"/>
              <a:buNone/>
            </a:pPr>
            <a:r>
              <a:rPr lang="en-US" sz="2200" b="0" i="0" u="none" strike="noStrike" cap="none" baseline="0" dirty="0">
                <a:solidFill>
                  <a:schemeClr val="tx1"/>
                </a:solidFill>
                <a:latin typeface="Arial"/>
                <a:ea typeface="Arial"/>
                <a:cs typeface="Arial"/>
                <a:sym typeface="Arial"/>
              </a:rPr>
              <a:t>Web Content Accessibility Guidelines</a:t>
            </a:r>
          </a:p>
          <a:p>
            <a:pPr marL="0" marR="0" lvl="0" indent="0" algn="l" rtl="0">
              <a:lnSpc>
                <a:spcPct val="120000"/>
              </a:lnSpc>
              <a:spcBef>
                <a:spcPts val="0"/>
              </a:spcBef>
              <a:buClr>
                <a:schemeClr val="lt1"/>
              </a:buClr>
              <a:buFont typeface="Arial"/>
              <a:buNone/>
            </a:pPr>
            <a:endParaRPr sz="2200" b="0" i="0" u="none" strike="noStrike" cap="none" baseline="0" dirty="0">
              <a:solidFill>
                <a:schemeClr val="tx1"/>
              </a:solidFill>
              <a:latin typeface="Arial"/>
              <a:ea typeface="Arial"/>
              <a:cs typeface="Arial"/>
              <a:sym typeface="Arial"/>
            </a:endParaRPr>
          </a:p>
        </p:txBody>
      </p:sp>
      <p:pic>
        <p:nvPicPr>
          <p:cNvPr id="385" name="Shape 385"/>
          <p:cNvPicPr preferRelativeResize="0"/>
          <p:nvPr/>
        </p:nvPicPr>
        <p:blipFill rotWithShape="1">
          <a:blip r:embed="rId5">
            <a:alphaModFix/>
          </a:blip>
          <a:srcRect/>
          <a:stretch/>
        </p:blipFill>
        <p:spPr>
          <a:xfrm>
            <a:off x="1524000" y="2157412"/>
            <a:ext cx="3133724" cy="4700588"/>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1141409"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baseline="0" dirty="0">
                <a:solidFill>
                  <a:schemeClr val="tx1"/>
                </a:solidFill>
                <a:latin typeface="Arial"/>
                <a:ea typeface="Arial"/>
                <a:cs typeface="Arial"/>
                <a:sym typeface="Arial"/>
              </a:rPr>
              <a:t>MARKETING REQUIREMENTS</a:t>
            </a:r>
          </a:p>
        </p:txBody>
      </p:sp>
      <p:sp>
        <p:nvSpPr>
          <p:cNvPr id="391" name="Shape 391"/>
          <p:cNvSpPr txBox="1"/>
          <p:nvPr/>
        </p:nvSpPr>
        <p:spPr>
          <a:xfrm>
            <a:off x="1141409" y="1364104"/>
            <a:ext cx="7972610"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tx1"/>
                </a:solidFill>
                <a:latin typeface="Arial"/>
                <a:ea typeface="Arial"/>
                <a:cs typeface="Arial"/>
                <a:sym typeface="Arial"/>
              </a:rPr>
              <a:t>1. The program should show users where they need to go.</a:t>
            </a:r>
          </a:p>
          <a:p>
            <a:pPr marL="0" marR="0" lvl="0" indent="0" algn="l" rtl="0">
              <a:spcBef>
                <a:spcPts val="0"/>
              </a:spcBef>
              <a:buSzPct val="25000"/>
              <a:buNone/>
            </a:pPr>
            <a:r>
              <a:rPr lang="en-US" sz="1800" b="0" i="0" u="none" strike="noStrike" cap="none" baseline="0" dirty="0">
                <a:solidFill>
                  <a:schemeClr val="tx1"/>
                </a:solidFill>
                <a:latin typeface="Arial"/>
                <a:ea typeface="Arial"/>
                <a:cs typeface="Arial"/>
                <a:sym typeface="Arial"/>
              </a:rPr>
              <a:t>2. The program should be user friendly and easily operated.</a:t>
            </a:r>
          </a:p>
          <a:p>
            <a:pPr marL="0" marR="0" lvl="0" indent="0" algn="l" rtl="0">
              <a:spcBef>
                <a:spcPts val="0"/>
              </a:spcBef>
              <a:buSzPct val="25000"/>
              <a:buNone/>
            </a:pPr>
            <a:r>
              <a:rPr lang="en-US" sz="1800" b="0" i="0" u="none" strike="noStrike" cap="none" baseline="0" dirty="0">
                <a:solidFill>
                  <a:schemeClr val="tx1"/>
                </a:solidFill>
                <a:latin typeface="Arial"/>
                <a:ea typeface="Arial"/>
                <a:cs typeface="Arial"/>
                <a:sym typeface="Arial"/>
              </a:rPr>
              <a:t>3. The program should not strain the user’s hardware.</a:t>
            </a:r>
          </a:p>
          <a:p>
            <a:pPr marL="0" marR="0" lvl="0" indent="0" algn="l" rtl="0">
              <a:spcBef>
                <a:spcPts val="0"/>
              </a:spcBef>
              <a:buSzPct val="25000"/>
              <a:buNone/>
            </a:pPr>
            <a:r>
              <a:rPr lang="en-US" sz="1800" b="0" i="0" u="none" strike="noStrike" cap="none" baseline="0" dirty="0">
                <a:solidFill>
                  <a:schemeClr val="tx1"/>
                </a:solidFill>
                <a:latin typeface="Arial"/>
                <a:ea typeface="Arial"/>
                <a:cs typeface="Arial"/>
                <a:sym typeface="Arial"/>
              </a:rPr>
              <a:t>4. Optional functionality</a:t>
            </a:r>
          </a:p>
          <a:p>
            <a:pPr marL="0" marR="0" lvl="0" indent="0" algn="l"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392" name="Shape 392"/>
          <p:cNvPicPr preferRelativeResize="0"/>
          <p:nvPr/>
        </p:nvPicPr>
        <p:blipFill rotWithShape="1">
          <a:blip r:embed="rId3">
            <a:alphaModFix/>
          </a:blip>
          <a:srcRect/>
          <a:stretch/>
        </p:blipFill>
        <p:spPr>
          <a:xfrm>
            <a:off x="1141409" y="2927509"/>
            <a:ext cx="4478539" cy="2852877"/>
          </a:xfrm>
          <a:prstGeom prst="rect">
            <a:avLst/>
          </a:prstGeom>
          <a:noFill/>
          <a:ln>
            <a:noFill/>
          </a:ln>
        </p:spPr>
      </p:pic>
      <p:pic>
        <p:nvPicPr>
          <p:cNvPr id="393" name="Shape 393"/>
          <p:cNvPicPr preferRelativeResize="0"/>
          <p:nvPr/>
        </p:nvPicPr>
        <p:blipFill rotWithShape="1">
          <a:blip r:embed="rId4">
            <a:alphaModFix/>
          </a:blip>
          <a:srcRect/>
          <a:stretch/>
        </p:blipFill>
        <p:spPr>
          <a:xfrm>
            <a:off x="8091261" y="535733"/>
            <a:ext cx="2956148" cy="2875988"/>
          </a:xfrm>
          <a:prstGeom prst="rect">
            <a:avLst/>
          </a:prstGeom>
          <a:noFill/>
          <a:ln>
            <a:noFill/>
          </a:ln>
        </p:spPr>
      </p:pic>
      <p:pic>
        <p:nvPicPr>
          <p:cNvPr id="394" name="Shape 394"/>
          <p:cNvPicPr preferRelativeResize="0"/>
          <p:nvPr/>
        </p:nvPicPr>
        <p:blipFill rotWithShape="1">
          <a:blip r:embed="rId5">
            <a:alphaModFix/>
          </a:blip>
          <a:srcRect/>
          <a:stretch/>
        </p:blipFill>
        <p:spPr>
          <a:xfrm>
            <a:off x="7513633" y="3947454"/>
            <a:ext cx="3533776" cy="2351567"/>
          </a:xfrm>
          <a:prstGeom prst="rect">
            <a:avLst/>
          </a:prstGeom>
          <a:noFill/>
          <a:ln>
            <a:noFill/>
          </a:ln>
        </p:spPr>
      </p:pic>
      <p:sp>
        <p:nvSpPr>
          <p:cNvPr id="395" name="Shape 395"/>
          <p:cNvSpPr txBox="1"/>
          <p:nvPr/>
        </p:nvSpPr>
        <p:spPr>
          <a:xfrm>
            <a:off x="7609118" y="3512199"/>
            <a:ext cx="346272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tx1"/>
                </a:solidFill>
                <a:latin typeface="Arial"/>
                <a:ea typeface="Arial"/>
                <a:cs typeface="Arial"/>
                <a:sym typeface="Arial"/>
              </a:rPr>
              <a:t>User Friendly</a:t>
            </a:r>
            <a:r>
              <a:rPr lang="en-US" sz="1800" b="0" i="0" u="none" strike="noStrike" cap="none" baseline="0" dirty="0">
                <a:solidFill>
                  <a:schemeClr val="lt1"/>
                </a:solidFill>
                <a:latin typeface="Arial"/>
                <a:ea typeface="Arial"/>
                <a:cs typeface="Arial"/>
                <a:sym typeface="Arial"/>
              </a:rPr>
              <a:t>.</a:t>
            </a:r>
          </a:p>
        </p:txBody>
      </p:sp>
      <p:sp>
        <p:nvSpPr>
          <p:cNvPr id="396" name="Shape 396"/>
          <p:cNvSpPr txBox="1"/>
          <p:nvPr/>
        </p:nvSpPr>
        <p:spPr>
          <a:xfrm>
            <a:off x="1484025" y="5780387"/>
            <a:ext cx="358264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tx1"/>
                </a:solidFill>
                <a:latin typeface="Arial"/>
                <a:ea typeface="Arial"/>
                <a:cs typeface="Arial"/>
                <a:sym typeface="Arial"/>
              </a:rPr>
              <a:t>Provides directions</a:t>
            </a:r>
            <a:r>
              <a:rPr lang="en-US" sz="1800" b="0" i="0" u="none" strike="noStrike" cap="none" baseline="0" dirty="0">
                <a:solidFill>
                  <a:schemeClr val="lt1"/>
                </a:solidFill>
                <a:latin typeface="Arial"/>
                <a:ea typeface="Arial"/>
                <a:cs typeface="Arial"/>
                <a:sym typeface="Arial"/>
              </a:rPr>
              <a:t>.</a:t>
            </a:r>
          </a:p>
        </p:txBody>
      </p:sp>
      <p:sp>
        <p:nvSpPr>
          <p:cNvPr id="397" name="Shape 397"/>
          <p:cNvSpPr txBox="1"/>
          <p:nvPr/>
        </p:nvSpPr>
        <p:spPr>
          <a:xfrm>
            <a:off x="7489196" y="6313315"/>
            <a:ext cx="358264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tx1"/>
                </a:solidFill>
                <a:latin typeface="Arial"/>
                <a:ea typeface="Arial"/>
                <a:cs typeface="Arial"/>
                <a:sym typeface="Arial"/>
              </a:rPr>
              <a:t>Does not strain hardware.</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141409"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baseline="0">
                <a:solidFill>
                  <a:schemeClr val="lt1"/>
                </a:solidFill>
                <a:latin typeface="Arial"/>
                <a:ea typeface="Arial"/>
                <a:cs typeface="Arial"/>
                <a:sym typeface="Arial"/>
              </a:rPr>
              <a:t>REQUIREMENTS SPECIFICATIONS</a:t>
            </a:r>
          </a:p>
        </p:txBody>
      </p:sp>
      <p:graphicFrame>
        <p:nvGraphicFramePr>
          <p:cNvPr id="403" name="Shape 403"/>
          <p:cNvGraphicFramePr/>
          <p:nvPr/>
        </p:nvGraphicFramePr>
        <p:xfrm>
          <a:off x="134910" y="1124261"/>
          <a:ext cx="11782250" cy="5571970"/>
        </p:xfrm>
        <a:graphic>
          <a:graphicData uri="http://schemas.openxmlformats.org/drawingml/2006/table">
            <a:tbl>
              <a:tblPr>
                <a:noFill/>
                <a:tableStyleId>{3AEFF2EB-965A-4678-8927-B2F86B2F663B}</a:tableStyleId>
              </a:tblPr>
              <a:tblGrid>
                <a:gridCol w="2152525"/>
                <a:gridCol w="3474250"/>
                <a:gridCol w="6155475"/>
              </a:tblGrid>
              <a:tr h="265300">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Marketing Requirements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Engineering Requirements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Justification</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175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 The battery should not drain faster than 1% per minute</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Despite relatively short periods of use, the user should not experience a quick depletion of their battery while using this application.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 The app should not take up more than 256MB of space on the hardware device.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will be designed to store most data on the hardware device, but will limit the space it takes up so that the user is not inconvenienced due to the large space demands of this program.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 The processor of the hardware device should not be taxed by the program and create hardware complications.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This is tied in with the battery use and the desire not to inconvenience the user with the application use. The program should not be developed in inefficient manners which are unkind to the user’s hardware.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4. The software should incorporate a drop down menu for room selection.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user needs to be able to quickly and efficiently choose where they want to go.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5. The software should allow for change to the drop down menu through a csv file</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ability to rename the rooms they frequent regularly is an important function for ease of use. It is convenient to be able to rename rooms based on what you remember them for, rather than what their actual titles are.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645850">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6. The software needs to provide directions to the user using the “augmented reality” style as per the client’s request.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This is the fundamental of the program. The program needs to show the user where they need to go and how to get there. The easiest method for the user is to show them the world and which direction they need to go through the camera.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1,2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7. The software needs to be able to recognize images.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The bare minimum software system needs to recognize and utilize images to determine location and arrow directions.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3414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8. The software should recognize where the user is starting from.</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recognizes where the user starts out and from there is able to guide the user to their destination.</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3414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9. The software will provide a map layout of the building.*</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needs to show the user a top down map of the area and the directions they will be taking.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4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10. The software will be able to include the user’s schedule into the program and use it for directions.*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schedule can optionally be implemented for the program to determine where the user needs to go and when they need to go there to create better ease of use.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bl>
          </a:graphicData>
        </a:graphic>
      </p:graphicFrame>
      <p:sp>
        <p:nvSpPr>
          <p:cNvPr id="404" name="Shape 404"/>
          <p:cNvSpPr/>
          <p:nvPr/>
        </p:nvSpPr>
        <p:spPr>
          <a:xfrm>
            <a:off x="5532437" y="2249488"/>
            <a:ext cx="12192000" cy="4572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800" b="0" i="0" u="none" strike="noStrike" cap="none" baseline="0">
                <a:solidFill>
                  <a:schemeClr val="lt1"/>
                </a:solidFill>
                <a:latin typeface="Arial"/>
                <a:ea typeface="Arial"/>
                <a:cs typeface="Arial"/>
                <a:sym typeface="Arial"/>
              </a:rPr>
              <a:t/>
            </a:r>
            <a:br>
              <a:rPr lang="en-US" sz="1800" b="0" i="0" u="none" strike="noStrike" cap="none" baseline="0">
                <a:solidFill>
                  <a:schemeClr val="lt1"/>
                </a:solidFill>
                <a:latin typeface="Arial"/>
                <a:ea typeface="Arial"/>
                <a:cs typeface="Arial"/>
                <a:sym typeface="Arial"/>
              </a:rPr>
            </a:br>
            <a:endParaRPr lang="en-US" sz="1800" b="0" i="0" u="none" strike="noStrike" cap="none" baseline="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Font typeface="Arial"/>
              <a:buNone/>
            </a:pPr>
            <a:endParaRPr sz="1800" b="0" i="0" u="none" strike="noStrike" cap="none" baseline="0">
              <a:solidFill>
                <a:schemeClr val="lt1"/>
              </a:solidFill>
              <a:latin typeface="Arial"/>
              <a:ea typeface="Arial"/>
              <a:cs typeface="Arial"/>
              <a:sym typeface="Arial"/>
            </a:endParaRPr>
          </a:p>
        </p:txBody>
      </p:sp>
      <p:pic>
        <p:nvPicPr>
          <p:cNvPr id="405" name="Shape 405"/>
          <p:cNvPicPr preferRelativeResize="0"/>
          <p:nvPr/>
        </p:nvPicPr>
        <p:blipFill rotWithShape="1">
          <a:blip r:embed="rId3">
            <a:alphaModFix/>
          </a:blip>
          <a:srcRect l="18240" t="33057" r="52132" b="37072"/>
          <a:stretch/>
        </p:blipFill>
        <p:spPr>
          <a:xfrm>
            <a:off x="2278505" y="2953061"/>
            <a:ext cx="3492707" cy="16788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p:nvPr/>
        </p:nvSpPr>
        <p:spPr>
          <a:xfrm>
            <a:off x="2868117" y="2097088"/>
            <a:ext cx="7774897" cy="3693318"/>
          </a:xfrm>
          <a:prstGeom prst="rect">
            <a:avLst/>
          </a:prstGeom>
          <a:noFill/>
          <a:ln>
            <a:noFill/>
          </a:ln>
        </p:spPr>
        <p:txBody>
          <a:bodyPr lIns="91425" tIns="45700" rIns="91425" bIns="45700" anchor="t" anchorCtr="0">
            <a:noAutofit/>
          </a:bodyPr>
          <a:lstStyle/>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3"/>
              </a:rPr>
              <a:t>http://incredo.co/wp-content/uploads/2013/12/The-Sky-is-the-Limit.jpg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4"/>
              </a:rPr>
              <a:t>http://upload.wikimedia.org/wikipedia/commons/6/65/Afghan_market_teem</a:t>
            </a:r>
            <a:r>
              <a:rPr lang="en-US" sz="1800" b="0" i="0" u="sng" strike="noStrike" cap="none" baseline="0">
                <a:solidFill>
                  <a:schemeClr val="hlink"/>
                </a:solidFill>
                <a:latin typeface="Cabin"/>
                <a:ea typeface="Cabin"/>
                <a:cs typeface="Cabin"/>
                <a:sym typeface="Cabin"/>
                <a:hlinkClick r:id="rId4"/>
              </a:rPr>
              <a:t>ing_with_vendors_and_shoppers_2-4-09.jpg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5"/>
              </a:rPr>
              <a:t>http://blog.codinghorror.com/content/images/uploads/2008/03/6a0120</a:t>
            </a:r>
            <a:r>
              <a:rPr lang="en-US" sz="1800" b="0" i="0" u="sng" strike="noStrike" cap="none" baseline="0">
                <a:solidFill>
                  <a:schemeClr val="hlink"/>
                </a:solidFill>
                <a:latin typeface="Arial"/>
                <a:ea typeface="Arial"/>
                <a:cs typeface="Arial"/>
                <a:sym typeface="Arial"/>
                <a:hlinkClick r:id="rId5"/>
              </a:rPr>
              <a:t>a85dcdae970b0128777030bf970c-pi.jpg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6"/>
              </a:rPr>
              <a:t>http://www.pictures88.com/p/music/music_031.jpg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7"/>
              </a:rPr>
              <a:t>http://www.chicagonow.co</a:t>
            </a:r>
            <a:r>
              <a:rPr lang="en-US" sz="1800" b="0" i="0" u="sng" strike="noStrike" cap="none" baseline="0">
                <a:solidFill>
                  <a:schemeClr val="hlink"/>
                </a:solidFill>
                <a:latin typeface="Cabin"/>
                <a:ea typeface="Cabin"/>
                <a:cs typeface="Cabin"/>
                <a:sym typeface="Cabin"/>
                <a:hlinkClick r:id="rId7"/>
              </a:rPr>
              <a:t>m/tween-us/files/2012/05/video-game-controller.jpg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8"/>
              </a:rPr>
              <a:t>http://upload.wikimedia.org/wikipedia/en/d/dd/Th</a:t>
            </a:r>
            <a:r>
              <a:rPr lang="en-US" sz="1800" b="0" i="0" u="sng" strike="noStrike" cap="none" baseline="0">
                <a:solidFill>
                  <a:schemeClr val="hlink"/>
                </a:solidFill>
                <a:latin typeface="Arial"/>
                <a:ea typeface="Arial"/>
                <a:cs typeface="Arial"/>
                <a:sym typeface="Arial"/>
                <a:hlinkClick r:id="rId8"/>
              </a:rPr>
              <a:t>e_Persistence_of_Memory.jpg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9"/>
              </a:rPr>
              <a:t>http://www.centuryproductsllc.com/wp-content/uploads/holding-money.jpg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10"/>
              </a:rPr>
              <a:t>h</a:t>
            </a:r>
            <a:r>
              <a:rPr lang="en-US" sz="1800" b="0" i="0" u="sng" strike="noStrike" cap="none" baseline="0">
                <a:solidFill>
                  <a:schemeClr val="hlink"/>
                </a:solidFill>
                <a:latin typeface="Cabin"/>
                <a:ea typeface="Cabin"/>
                <a:cs typeface="Cabin"/>
                <a:sym typeface="Cabin"/>
                <a:hlinkClick r:id="rId10"/>
              </a:rPr>
              <a:t>ttp://theboomermagazine.com/downloads/843/downl</a:t>
            </a:r>
            <a:r>
              <a:rPr lang="en-US" sz="1800" b="0" i="0" u="sng" strike="noStrike" cap="none" baseline="0">
                <a:solidFill>
                  <a:schemeClr val="hlink"/>
                </a:solidFill>
                <a:latin typeface="Arial"/>
                <a:ea typeface="Arial"/>
                <a:cs typeface="Arial"/>
                <a:sym typeface="Arial"/>
                <a:hlinkClick r:id="rId10"/>
              </a:rPr>
              <a:t>oad/time.jpg?cb=164517ffbffb36a054eaaf1ef1be25e4</a:t>
            </a:r>
          </a:p>
        </p:txBody>
      </p:sp>
      <p:sp>
        <p:nvSpPr>
          <p:cNvPr id="411" name="Shape 411"/>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4800" b="0" i="0" u="none" strike="noStrike" cap="none" baseline="0">
                <a:solidFill>
                  <a:schemeClr val="dk1"/>
                </a:solidFill>
                <a:latin typeface="Arial"/>
                <a:ea typeface="Arial"/>
                <a:cs typeface="Arial"/>
                <a:sym typeface="Arial"/>
              </a:rPr>
              <a:t>IMAGE REFERENCES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3250" b="0" i="0" u="none" strike="noStrike" cap="none" baseline="0">
                <a:solidFill>
                  <a:schemeClr val="dk1"/>
                </a:solidFill>
                <a:latin typeface="Arial"/>
                <a:ea typeface="Arial"/>
                <a:cs typeface="Arial"/>
                <a:sym typeface="Arial"/>
              </a:rPr>
              <a:t>CONSTRAINTS ARE THE DESIGN SPECIFICATIONS AND LIMITS IMPOSED BY THE ENVIRONMENT AND THE CLIENT.</a:t>
            </a:r>
          </a:p>
        </p:txBody>
      </p:sp>
      <p:pic>
        <p:nvPicPr>
          <p:cNvPr id="300" name="Shape 300"/>
          <p:cNvPicPr preferRelativeResize="0"/>
          <p:nvPr/>
        </p:nvPicPr>
        <p:blipFill rotWithShape="1">
          <a:blip r:embed="rId3">
            <a:alphaModFix/>
          </a:blip>
          <a:srcRect/>
          <a:stretch/>
        </p:blipFill>
        <p:spPr>
          <a:xfrm>
            <a:off x="1117600" y="2489200"/>
            <a:ext cx="3429000" cy="34290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p:nvPr/>
        </p:nvSpPr>
        <p:spPr>
          <a:xfrm>
            <a:off x="932462" y="418708"/>
            <a:ext cx="9906000" cy="147955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3500" b="0" i="0" u="none" strike="noStrike" cap="none" baseline="0">
                <a:solidFill>
                  <a:schemeClr val="dk1"/>
                </a:solidFill>
                <a:latin typeface="Arial"/>
                <a:ea typeface="Arial"/>
                <a:cs typeface="Arial"/>
                <a:sym typeface="Arial"/>
              </a:rPr>
              <a:t>MARKETING REQUIREMENTS ARE THE REQUIREMENTS RELATED TO MAKING OUR PROJECT MARKETABLE. </a:t>
            </a:r>
          </a:p>
        </p:txBody>
      </p:sp>
      <p:pic>
        <p:nvPicPr>
          <p:cNvPr id="306" name="Shape 306"/>
          <p:cNvPicPr preferRelativeResize="0"/>
          <p:nvPr/>
        </p:nvPicPr>
        <p:blipFill rotWithShape="1">
          <a:blip r:embed="rId3">
            <a:alphaModFix/>
          </a:blip>
          <a:srcRect/>
          <a:stretch/>
        </p:blipFill>
        <p:spPr>
          <a:xfrm>
            <a:off x="766581" y="2327014"/>
            <a:ext cx="4738687" cy="3060700"/>
          </a:xfrm>
          <a:prstGeom prst="rect">
            <a:avLst/>
          </a:prstGeom>
          <a:noFill/>
          <a:ln>
            <a:noFill/>
          </a:ln>
        </p:spPr>
      </p:pic>
      <p:sp>
        <p:nvSpPr>
          <p:cNvPr id="307" name="Shape 307"/>
          <p:cNvSpPr/>
          <p:nvPr/>
        </p:nvSpPr>
        <p:spPr>
          <a:xfrm>
            <a:off x="5885462" y="2506480"/>
            <a:ext cx="6210300" cy="31241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4000" b="0" i="0" u="none" strike="noStrike" cap="none" baseline="0">
                <a:solidFill>
                  <a:schemeClr val="dk1"/>
                </a:solidFill>
                <a:latin typeface="Trebuchet MS"/>
                <a:ea typeface="Trebuchet MS"/>
                <a:cs typeface="Trebuchet MS"/>
                <a:sym typeface="Trebuchet MS"/>
              </a:rPr>
              <a:t>- Efficiency</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Time Constraints</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Budget Constraints</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Software Constraints</a:t>
            </a:r>
          </a:p>
          <a:p>
            <a:pPr marL="0" marR="0" lvl="0" indent="0" algn="l" rtl="0">
              <a:lnSpc>
                <a:spcPct val="100000"/>
              </a:lnSpc>
              <a:spcBef>
                <a:spcPts val="0"/>
              </a:spcBef>
              <a:buNone/>
            </a:pPr>
            <a:endParaRPr sz="40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p:nvPr/>
        </p:nvSpPr>
        <p:spPr>
          <a:xfrm>
            <a:off x="825500" y="215900"/>
            <a:ext cx="10528299" cy="2565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Efficiency is how effective our project is compared to the different costs the user pays</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13" name="Shape 313"/>
          <p:cNvSpPr/>
          <p:nvPr/>
        </p:nvSpPr>
        <p:spPr>
          <a:xfrm>
            <a:off x="3543300" y="3035300"/>
            <a:ext cx="5095874" cy="2247900"/>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Battery Life</a:t>
            </a:r>
          </a:p>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Memory Storage</a:t>
            </a:r>
          </a:p>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Processor Allocation</a:t>
            </a:r>
          </a:p>
          <a:p>
            <a:pPr marL="457200" marR="0" lvl="0" indent="-317500" algn="l" rtl="0">
              <a:lnSpc>
                <a:spcPct val="333333"/>
              </a:lnSpc>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p:nvPr/>
        </p:nvSpPr>
        <p:spPr>
          <a:xfrm>
            <a:off x="690587" y="3547464"/>
            <a:ext cx="10528299" cy="11430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1% per minute</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19" name="Shape 319"/>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Battery Life expended through this application should not be excessive.</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pic>
        <p:nvPicPr>
          <p:cNvPr id="320" name="Shape 320"/>
          <p:cNvPicPr preferRelativeResize="0"/>
          <p:nvPr/>
        </p:nvPicPr>
        <p:blipFill rotWithShape="1">
          <a:blip r:embed="rId3">
            <a:alphaModFix/>
          </a:blip>
          <a:srcRect/>
          <a:stretch/>
        </p:blipFill>
        <p:spPr>
          <a:xfrm>
            <a:off x="6959600" y="2273300"/>
            <a:ext cx="3809999" cy="30607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825500" y="127000"/>
            <a:ext cx="10528299" cy="2565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dirty="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dirty="0">
                <a:solidFill>
                  <a:schemeClr val="dk1"/>
                </a:solidFill>
                <a:latin typeface="Arial"/>
                <a:ea typeface="Arial"/>
                <a:cs typeface="Arial"/>
                <a:sym typeface="Arial"/>
              </a:rPr>
              <a:t>Memory storage and processor requirements should not be extreme.</a:t>
            </a:r>
          </a:p>
          <a:p>
            <a:pPr marL="0" marR="0" lvl="0" indent="0" algn="l" rtl="0">
              <a:lnSpc>
                <a:spcPct val="342857"/>
              </a:lnSpc>
              <a:spcBef>
                <a:spcPts val="0"/>
              </a:spcBef>
              <a:buNone/>
            </a:pPr>
            <a:endParaRPr sz="1400" b="0" i="0" u="none" strike="noStrike" cap="none" baseline="0" dirty="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70" y="2202339"/>
            <a:ext cx="5074103" cy="37467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073" y="2202341"/>
            <a:ext cx="2666082" cy="3746768"/>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Time and budget constraints are also a factor.</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pic>
        <p:nvPicPr>
          <p:cNvPr id="333" name="Shape 333"/>
          <p:cNvPicPr preferRelativeResize="0"/>
          <p:nvPr/>
        </p:nvPicPr>
        <p:blipFill rotWithShape="1">
          <a:blip r:embed="rId3">
            <a:alphaModFix/>
          </a:blip>
          <a:srcRect/>
          <a:stretch/>
        </p:blipFill>
        <p:spPr>
          <a:xfrm>
            <a:off x="558800" y="2044700"/>
            <a:ext cx="6007100" cy="2755900"/>
          </a:xfrm>
          <a:prstGeom prst="rect">
            <a:avLst/>
          </a:prstGeom>
          <a:noFill/>
          <a:ln>
            <a:noFill/>
          </a:ln>
        </p:spPr>
      </p:pic>
      <p:pic>
        <p:nvPicPr>
          <p:cNvPr id="334" name="Shape 334"/>
          <p:cNvPicPr preferRelativeResize="0"/>
          <p:nvPr/>
        </p:nvPicPr>
        <p:blipFill rotWithShape="1">
          <a:blip r:embed="rId4">
            <a:alphaModFix/>
          </a:blip>
          <a:srcRect/>
          <a:stretch/>
        </p:blipFill>
        <p:spPr>
          <a:xfrm>
            <a:off x="7226300" y="2349500"/>
            <a:ext cx="3219450" cy="2146300"/>
          </a:xfrm>
          <a:prstGeom prst="rect">
            <a:avLst/>
          </a:prstGeom>
          <a:noFill/>
          <a:ln>
            <a:noFill/>
          </a:ln>
        </p:spPr>
      </p:pic>
      <p:sp>
        <p:nvSpPr>
          <p:cNvPr id="335" name="Shape 335"/>
          <p:cNvSpPr/>
          <p:nvPr/>
        </p:nvSpPr>
        <p:spPr>
          <a:xfrm>
            <a:off x="825500" y="5372100"/>
            <a:ext cx="10528299" cy="1041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3600" b="0" i="0" u="none" strike="noStrike" cap="none" baseline="0">
                <a:solidFill>
                  <a:schemeClr val="dk1"/>
                </a:solidFill>
                <a:latin typeface="Arial"/>
                <a:ea typeface="Arial"/>
                <a:cs typeface="Arial"/>
                <a:sym typeface="Arial"/>
              </a:rPr>
              <a:t>Project Completion required by April 15 2015. </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Software constraints are the main requirements of the project</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41" name="Shape 341"/>
          <p:cNvSpPr/>
          <p:nvPr/>
        </p:nvSpPr>
        <p:spPr>
          <a:xfrm>
            <a:off x="596900" y="2298700"/>
            <a:ext cx="7159011" cy="3293209"/>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Drop Down menu</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CSV files</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Left, right, straight direction</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Image referencing</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Starting Location</a:t>
            </a:r>
          </a:p>
          <a:p>
            <a:pPr marL="457200" marR="0" lvl="0" indent="-317500" algn="l" rtl="0">
              <a:lnSpc>
                <a:spcPct val="333333"/>
              </a:lnSpc>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825500" y="127000"/>
            <a:ext cx="10528299" cy="11430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Also optional software requirements</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47" name="Shape 347"/>
          <p:cNvSpPr/>
          <p:nvPr/>
        </p:nvSpPr>
        <p:spPr>
          <a:xfrm>
            <a:off x="825500" y="1791507"/>
            <a:ext cx="6328655" cy="1754325"/>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dirty="0">
                <a:solidFill>
                  <a:schemeClr val="dk1"/>
                </a:solidFill>
                <a:latin typeface="Trebuchet MS"/>
                <a:ea typeface="Trebuchet MS"/>
                <a:cs typeface="Trebuchet MS"/>
                <a:sym typeface="Trebuchet MS"/>
              </a:rPr>
              <a:t>Map Reference</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dirty="0">
                <a:solidFill>
                  <a:schemeClr val="dk1"/>
                </a:solidFill>
                <a:latin typeface="Trebuchet MS"/>
                <a:ea typeface="Trebuchet MS"/>
                <a:cs typeface="Trebuchet MS"/>
                <a:sym typeface="Trebuchet MS"/>
              </a:rPr>
              <a:t>Schedule implementation</a:t>
            </a:r>
          </a:p>
          <a:p>
            <a:pPr marL="457200" marR="0" lvl="0" indent="-317500" algn="l" rtl="0">
              <a:lnSpc>
                <a:spcPct val="333333"/>
              </a:lnSpc>
              <a:spcBef>
                <a:spcPts val="0"/>
              </a:spcBef>
              <a:buNone/>
            </a:pPr>
            <a:endParaRPr sz="1200" b="0" i="0" u="none" strike="noStrike" cap="none" baseline="0" dirty="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dirty="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26" y="1791507"/>
            <a:ext cx="2357417" cy="4429086"/>
          </a:xfrm>
          <a:prstGeom prst="rect">
            <a:avLst/>
          </a:prstGeom>
        </p:spPr>
      </p:pic>
    </p:spTree>
  </p:cSld>
  <p:clrMapOvr>
    <a:masterClrMapping/>
  </p:clrMapOvr>
  <p:transition spd="slow">
    <p:cut/>
  </p:transition>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761</Words>
  <Application>Microsoft Office PowerPoint</Application>
  <PresentationFormat>Widescreen</PresentationFormat>
  <Paragraphs>129</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Cabin</vt:lpstr>
      <vt:lpstr>Courier New</vt:lpstr>
      <vt:lpstr>Times New Roman</vt:lpstr>
      <vt:lpstr>Trebuchet MS</vt:lpstr>
      <vt:lpstr>Wingdings</vt:lpstr>
      <vt:lpstr>Circuit</vt:lpstr>
      <vt:lpstr>PowerPoint Presentation</vt:lpstr>
      <vt:lpstr>CONSTRAINTS ARE THE DESIGN SPECIFICATIONS AND LIMITS IMPOSED BY THE ENVIRONMENT AND THE 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BECAUSE OUR PROJECT IS AN APPLICATION WE FOCUSED OUR ATTENTION FOR STANDARDS ON SOFTWARE AND MOBILE APP DEVELOPMENT.</vt:lpstr>
      <vt:lpstr>WE FOUND GENERAL CODING PRACTICES THAT ARE UTILIZED IN THE SOFTWARE COMMUNITY.</vt:lpstr>
      <vt:lpstr>WE FOUND IEEE STANDARDS FOR SAFETY, TESTING, AND INFORMATION TECHNOLOGY.</vt:lpstr>
      <vt:lpstr>THERE WERE ALSO STANDARDS FOR WEB CONTENT, QR CODES, AND CSV.</vt:lpstr>
      <vt:lpstr>MARKETING REQUIREMENTS</vt:lpstr>
      <vt:lpstr>REQUIREMENTS SPECIFICATIONS</vt:lpstr>
      <vt:lpstr>IMAGE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Sudi Nsengiyumva</cp:lastModifiedBy>
  <cp:revision>5</cp:revision>
  <cp:lastPrinted>2014-12-01T18:16:27Z</cp:lastPrinted>
  <dcterms:modified xsi:type="dcterms:W3CDTF">2014-12-01T18:18:44Z</dcterms:modified>
</cp:coreProperties>
</file>